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2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6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5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1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4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0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2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1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7FE2-5646-4933-92B1-A82EE7080EF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568F-A25A-43FD-BB97-93F17901C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2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Analyzing blood </a:t>
            </a:r>
            <a:r>
              <a:rPr lang="en-US" dirty="0" smtClean="0"/>
              <a:t>test</a:t>
            </a:r>
          </a:p>
          <a:p>
            <a:r>
              <a:rPr lang="en-US" dirty="0"/>
              <a:t>14. motoring the life signs of a </a:t>
            </a:r>
            <a:r>
              <a:rPr lang="en-US" dirty="0" smtClean="0"/>
              <a:t>patient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Calculating the exact distance </a:t>
            </a:r>
            <a:r>
              <a:rPr lang="en-US" dirty="0" smtClean="0"/>
              <a:t>target</a:t>
            </a:r>
          </a:p>
          <a:p>
            <a:r>
              <a:rPr lang="en-US" dirty="0"/>
              <a:t>13. warning when aircraft are too </a:t>
            </a:r>
            <a:r>
              <a:rPr lang="en-US" dirty="0" smtClean="0"/>
              <a:t>close</a:t>
            </a:r>
          </a:p>
          <a:p>
            <a:r>
              <a:rPr lang="en-US" dirty="0"/>
              <a:t>6. Issuing seat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1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Using barcodes to identify items and </a:t>
            </a:r>
            <a:r>
              <a:rPr lang="en-US" dirty="0" smtClean="0"/>
              <a:t>prices</a:t>
            </a:r>
          </a:p>
          <a:p>
            <a:r>
              <a:rPr lang="en-US" dirty="0"/>
              <a:t>5. Checking credit cards used for </a:t>
            </a:r>
            <a:r>
              <a:rPr lang="en-US" dirty="0" smtClean="0"/>
              <a:t>payments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3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Producing scale models of new designs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4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keeping a record for all borrowings</a:t>
            </a:r>
          </a:p>
          <a:p>
            <a:r>
              <a:rPr lang="en-US" dirty="0"/>
              <a:t>15.comparing </a:t>
            </a:r>
            <a:r>
              <a:rPr lang="en-US" dirty="0" smtClean="0"/>
              <a:t>fingerprints</a:t>
            </a:r>
          </a:p>
          <a:p>
            <a:r>
              <a:rPr lang="en-US" dirty="0"/>
              <a:t>8. Storing employee records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7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Identifying and employee by his or her voice</a:t>
            </a:r>
          </a:p>
        </p:txBody>
      </p:sp>
    </p:spTree>
    <p:extLst>
      <p:ext uri="{BB962C8B-B14F-4D97-AF65-F5344CB8AC3E}">
        <p14:creationId xmlns:p14="http://schemas.microsoft.com/office/powerpoint/2010/main" val="362563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Military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16.co-ordinating information from all parts of </a:t>
            </a:r>
            <a:r>
              <a:rPr lang="en-US" dirty="0" smtClean="0"/>
              <a:t>war-zone</a:t>
            </a:r>
          </a:p>
          <a:p>
            <a:r>
              <a:rPr lang="en-US" dirty="0"/>
              <a:t>10. calculating the stress on component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7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refinery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 motoring the stage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7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 controlling the temperature of a washing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6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124</Words>
  <Application>Microsoft Office PowerPoint</Application>
  <PresentationFormat>Presentación en pantalla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Hospital </vt:lpstr>
      <vt:lpstr>Airport </vt:lpstr>
      <vt:lpstr>Super market</vt:lpstr>
      <vt:lpstr>Design</vt:lpstr>
      <vt:lpstr>Security </vt:lpstr>
      <vt:lpstr>Library </vt:lpstr>
      <vt:lpstr>Military </vt:lpstr>
      <vt:lpstr>Oil refinery </vt:lpstr>
      <vt:lpstr>Home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SECUNDARIA</dc:creator>
  <cp:lastModifiedBy>ANAHI</cp:lastModifiedBy>
  <cp:revision>6</cp:revision>
  <dcterms:created xsi:type="dcterms:W3CDTF">2013-04-26T13:47:32Z</dcterms:created>
  <dcterms:modified xsi:type="dcterms:W3CDTF">2013-06-11T22:51:02Z</dcterms:modified>
</cp:coreProperties>
</file>