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8" r:id="rId2"/>
    <p:sldId id="284" r:id="rId3"/>
    <p:sldId id="257" r:id="rId4"/>
    <p:sldId id="259" r:id="rId5"/>
    <p:sldId id="260" r:id="rId6"/>
    <p:sldId id="261" r:id="rId7"/>
    <p:sldId id="262" r:id="rId8"/>
    <p:sldId id="281" r:id="rId9"/>
    <p:sldId id="282" r:id="rId10"/>
    <p:sldId id="283" r:id="rId11"/>
    <p:sldId id="264" r:id="rId12"/>
    <p:sldId id="265" r:id="rId13"/>
    <p:sldId id="278" r:id="rId14"/>
    <p:sldId id="279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6" r:id="rId25"/>
    <p:sldId id="275" r:id="rId26"/>
    <p:sldId id="285" r:id="rId27"/>
    <p:sldId id="280" r:id="rId28"/>
    <p:sldId id="277" r:id="rId2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438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1CACD-9A22-4A3F-88C1-022855E5B443}" type="datetimeFigureOut">
              <a:rPr lang="es-MX" smtClean="0"/>
              <a:pPr/>
              <a:t>10/06/2013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26A23-C0C8-4B1F-89DF-9E26EC6867B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32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26A23-C0C8-4B1F-89DF-9E26EC6867B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4320-D06F-484C-8C76-695A85AE8107}" type="datetimeFigureOut">
              <a:rPr lang="es-MX" smtClean="0"/>
              <a:pPr/>
              <a:t>10/06/2013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6A31-D985-4DC7-A5F2-F59DF3454C2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4320-D06F-484C-8C76-695A85AE8107}" type="datetimeFigureOut">
              <a:rPr lang="es-MX" smtClean="0"/>
              <a:pPr/>
              <a:t>10/06/2013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6A31-D985-4DC7-A5F2-F59DF3454C2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4320-D06F-484C-8C76-695A85AE8107}" type="datetimeFigureOut">
              <a:rPr lang="es-MX" smtClean="0"/>
              <a:pPr/>
              <a:t>10/06/2013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6A31-D985-4DC7-A5F2-F59DF3454C2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4320-D06F-484C-8C76-695A85AE8107}" type="datetimeFigureOut">
              <a:rPr lang="es-MX" smtClean="0"/>
              <a:pPr/>
              <a:t>10/06/2013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6A31-D985-4DC7-A5F2-F59DF3454C2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4320-D06F-484C-8C76-695A85AE8107}" type="datetimeFigureOut">
              <a:rPr lang="es-MX" smtClean="0"/>
              <a:pPr/>
              <a:t>10/06/2013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6A31-D985-4DC7-A5F2-F59DF3454C2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4320-D06F-484C-8C76-695A85AE8107}" type="datetimeFigureOut">
              <a:rPr lang="es-MX" smtClean="0"/>
              <a:pPr/>
              <a:t>10/06/2013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6A31-D985-4DC7-A5F2-F59DF3454C2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4320-D06F-484C-8C76-695A85AE8107}" type="datetimeFigureOut">
              <a:rPr lang="es-MX" smtClean="0"/>
              <a:pPr/>
              <a:t>10/06/2013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6A31-D985-4DC7-A5F2-F59DF3454C2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4320-D06F-484C-8C76-695A85AE8107}" type="datetimeFigureOut">
              <a:rPr lang="es-MX" smtClean="0"/>
              <a:pPr/>
              <a:t>10/06/2013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6A31-D985-4DC7-A5F2-F59DF3454C2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4320-D06F-484C-8C76-695A85AE8107}" type="datetimeFigureOut">
              <a:rPr lang="es-MX" smtClean="0"/>
              <a:pPr/>
              <a:t>10/06/2013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6A31-D985-4DC7-A5F2-F59DF3454C2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4320-D06F-484C-8C76-695A85AE8107}" type="datetimeFigureOut">
              <a:rPr lang="es-MX" smtClean="0"/>
              <a:pPr/>
              <a:t>10/06/2013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6A31-D985-4DC7-A5F2-F59DF3454C2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4320-D06F-484C-8C76-695A85AE8107}" type="datetimeFigureOut">
              <a:rPr lang="es-MX" smtClean="0"/>
              <a:pPr/>
              <a:t>10/06/2013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A16A31-D985-4DC7-A5F2-F59DF3454C2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DA4320-D06F-484C-8C76-695A85AE8107}" type="datetimeFigureOut">
              <a:rPr lang="es-MX" smtClean="0"/>
              <a:pPr/>
              <a:t>10/06/2013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A16A31-D985-4DC7-A5F2-F59DF3454C2A}" type="slidenum">
              <a:rPr lang="es-MX" smtClean="0"/>
              <a:pPr/>
              <a:t>‹Nº›</a:t>
            </a:fld>
            <a:endParaRPr lang="es-MX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28860" y="2285992"/>
            <a:ext cx="4285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Stages of life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7410" name="AutoShape 2" descr="data:image/jpeg;base64,/9j/4AAQSkZJRgABAQAAAQABAAD/2wCEAAkGBhQSEBQUEhQWFBQUFRQUFRUYFRQVFBQUFRUVFBgUFRUXHCYeFxokGhQUHy8gIycpLCwsFR4xNTAqNSYsLCkBCQoKDgwOGg8PGiwkHCQtLCwsKSkpKSwsLCwsLCwpLCkpLCwsKSwpLCwsLCwsLCwsLCwsLCwsKSwpLCwsLCwsLP/AABEIAJEBXQMBIgACEQEDEQH/xAAcAAAABwEBAAAAAAAAAAAAAAAAAQIDBAUGBwj/xABHEAABAwEEBgQLBgUEAQUBAAABAAIDEQQSITEFBkFRYXEiMoGRBxMVQlJTk6GxwdIjM3KC0fAUYpKywkPD4fGiJDRjg7MX/8QAGwEAAgMBAQEAAAAAAAAAAAAAAQIAAwQFBgf/xAAvEQACAgEDAgQEBgMBAAAAAAAAAQIRAxIhMQRBBRMycSJRgZEUM2GhscEjQuHw/9oADAMBAAIRAxEAPwDb6K0ZCYIawxfdRf6Ufq2/yqWNFQ+pi9lH9Ki6u21ktkgewhzTFGKjeGAEcKEEdiswrhCP5Kh9TF7KP6UY0TD6mL2Uf0qSEYQIRfJUPqYfZR/Sh5Jh9TD7KP6VKojUIRPJMPqYvZR/SmnaLhqfsYtn+lHx/lVgmSOkeQ+agCGNFQ+pi9lH+iUNFw+pi9lH9Kk3UdERbIvk2D1MXso/pRjRkPqIvZR/SpARoUTURjoyH1MXso/pQ8lw+ph9lH9KlUQUoNkUaMh9TF7KP6UfkuH1EXso/pUoI6KE3InkqH1MPso/pSvJMPqYvZR/SpSCgSN5Jh9TF7KP6UPJMPqYfZR/SpISggwoi+SYfUw+yj+lDyTD6mH2Uf0qUggMRfJMPqYfZR/SiOiYfUxeyj+lS0RUIRPJMPqYvZR/SiOiYfUxeyj+lS0KqIDIXkqH1MXso/pQ8kw+pi9lH9Km0RUTMSiF5Khy8TF7KP6UPJMPqYvZR/optFj9cNfWWWscNJJ+9sfF28/y96Xjdj/ojQzWCzsbefHA1o850cQHeQstpXWzR8XVjjlPosijIH5qUXL7dpKSd5kme57jjVxrTg0HBo5BQZnu2fGqrk7HWx0P/wDodlvY2Jl3eGxV7rvzV1onWKwWg3WthY45NfHG2p4Eih5VquOCQ7h70toJyr3KtxLFNo79Z9Hw1I8VFh/8ceNQMerxVsNEw+ph9lH9K4pq5rlNZSBJV8ZoMTiANxOXJdi0HrHDamB0Tq72nBwO4qzHtsJkd7kg6Kh9TD7KP6VkPCJYImwsuxRtq/ZGwbDuC3Sw/hLd0Ih/MT3BWvgyZ9sbOZ2GBpaei3rO80b+SkfwzPRb/S39E1o/qcy4+9SFUjnZm9bIM0DfGsF1uTvNCkfw7fRb/S39E1Iftm/hKkFQmRuo+39sb/h2+i3+kfoq/S0TRdo0DrbB/KrRVumPM/N/iiLjb1F34NdcP4WQRSn7GSmJyjeaAO5HI9hXa2uqvL0LsByC7F4MNcPHM/hpT9pGOgTm9g2fib8OSsi+x2mu50MIwkNSwiKBGggoQCaPWPIfNPpnzjyHzUIJJQDUqiCgrQAEEdEYUJQkNSgEzbXEMw3jf8sVXNnr1jdNcB0se9K5UX48LkrLWWUNaScAExZLcJB8D8lT6TtfjXDZGDQfzH0qbUuzuLMBnuzps7O1Jr3LPJ+Hfkv0Sj2a1VArlv2csc1JAViZmlFphII0ESBAoX0aIIUS2C8iLkqiFFCbhFBE40Sb+4JqEckOUSSUip20CBIAqchieSlE1GU1+1p/hovFRn7aUYH1bMi/nsHadi4/PQk47+07STtNVP1h00bRaZJDXpuN0Z0YMGtHIAKL/COArTHM8OazylbNEYtIiAJE7a8fgrGKyEhTBoJxIBGeIHD5BK5Fig2UVnixruUt1vNLuyteau7Xq26OK/TMju4fvYFRzWEg0oopEcGhuWYmo2E1U3V/TMlnmD43EEHEbHDcd6hmEjA9iQwUO47kRD0borSAmhZI04OAKxnhQf8Acj8Z9zUz4KNMOcJIHGobR7N4BwI76JzwnQOLojQ3brwXbASRmrbtGTqVUGc+0f8Adt/e1PlyhMe6IUcKtGThmOYUlkocKg1CRHPzRepy7N8kZzqzcm/NSgoD5LspJBNQMhVO+UB6L/6ULGnilKnFdkS1XaX8z83+KddpIDzXDmKKu0lpCt3DK98kyVhx4J6uCLZi27SlDRLsVufDI2RhuvYQWkbCEy2OrRTMAfBIrXmrJwcGdSLs9EapayMttnbI3B3Ve30XjMcto4K9avPepWtDrFaQ4k+KfRsrf5fSA3jPvG1d+s1oD2tc01DgCCMiDiCEU7A1RIRhJCUFABpk9Y8h808mXdY8h8SoQBRhqQSltRFsNGggUAjNrrcNM8Kc6hU0wqSDia4uxqcMhuCn2+2jFjTzO6m4/PYqq8CM88jXMcP5a7dqpk9zbhtRHYQK1HK9n+Vm7iU5JQNJJDRTM5A8B5x700yg6LSHOOIAPzQbZ21+0c2uFfOa3dQbe3BKOwrLU9KpO8urjsy2DmrWw24Ow2b93/Ch3o9pqc6Vx5kJltb9cTXIbhyCKdCyipGgQVfZtJAYH98t/JWINVanZllFxCRJSJERiUEaFERRNEClo6KWTSNXEzbo6xSAZljwOd0qUm5nAAk5AEnkBUqWGkjger2iDI4vpWmQ3mi1Q1ScY2jMudVx2Dij1SYBAHYAF7zXLC8QPgtZZJxsIPaCue3udOKVFVYNUmgtFMsTxpkryHV9l6pFSc/05KfBIE660AJglTrHosOiwHVIK5/p3RzgatbXCtN4z/VdVfKHYFQbXo9jm0ug0yUJ7nD7XId1MFFgdXsXT9Y9Wo3NJa0Bw3bcFy2dhicRxTxZnnGuDovgkb/6uXhD/uNXVJoQ4EOAIOYIqO5c98DtmrHPNTFzmsH5QXO97mroq0Q4KJcmK074O2Pq6zm47O4eoeRzb8FzjSugnwvIe10T/wDxdxGxw5LvSjW/R0czC2Vge07CPeNx5KNJmaWBcw2f7HABaSzrj8wxBTsdtDiA0OcTsDSSt1rBqPHE9tx7rryaMu3qUFTV1cqbwUu2aqSMi+ylbECGVut6ZvkCrpK7K5BUSk06jyDH0etrWqv5Pkwtv0LKY/GOBYGnFrui4t3gE45rPW0DDHf8lt9YvBtIyEzeMDy3rdF14c8TXHbxWItcRbQEHCoyPBW49SXxGryY40tHBKkio1rm+iK9yj2iCrb7cxmPmpNinFA05UHwRSxFpwyPcuvKCnEyJtMrmPqup+CvW2lLJK7jCfeY/iR2hcvnhI80e+vehZbS5jg5pIc0gg+cCMRQrmNODpmlPUj1G0pYWf1O1iFrszJPOyeNzxn359qvwiKLCYeekeQ+JTyZkPSP4R8SoQSEsFICVVEVC6qtttuJNyLPzn0qGjhvKsEy+zNDXUAyJ7aJZWWQaTtlS2yUGO3fTLHPfii/ggcScuIx5cFbFjRsHDDHFLBxyNacB81XpNHmlTFZhSgAAOzHLjQVKWbPxe3k03uygo1WTpaDEZZqEdK0rVuWBxQaSIpSfA22zZXG0HEEu/77UZ0ea4gmu8gV7jmpdltV9od1akjHlVO3hU4jZjTf/wBI0gObTK2SxPGLag03DD31UuwRSMOOLTmaj3AbU/fq09qei6o5D4Ipbizm6oWUQCMJqeQjHZn/AMJylKxZcAKk0G85IRzNcOiQeRqmbZsOwVrSlcRgQDnj8UdlbUlx2imJrtrjTJLe4VHax9BAoVTCkS2aTji67qGhNBUmg20GzimbTKJrO8xEOvMcG7iSMioejbS17pngG8ZXsrh1WgNFOGBw3koaBIDrSWtuN8aLo2YMbWnbU/mSqXYajB2WysjgYZqlrWk3MhUucThtPNR7Rp2KF7QYZYrzb+IqAw1o5zc2jB2e4ra2vRoe9wHpGlOdfioek9SYbS9j7Q2+WNDcCW3mgkgOpnSpypmsqS3s326WklaBtRkbhin9JQkVrXH94KXq/Ymsc66KCtKbBQUoFbz2cOrgNyWKGtnN7RpezQyATCRhNSHF5aCK0JBvUoCD3LQ2K03mgxSFzfRfjgdxzy5pjWXUQWySNznOZcaGG6aX2CtGkZYXjs844K7sGrzImgNAAGwYAclY0uwqb/2I9ohBZiM1zHS+q0tomc2FlelW8cGMG0vdsC6vpAUbRUEcl2URuicY3GrnbC85B28USN0Moath7wbaK/hbO+F0scpLzIDG68ACGtI7wtiqLQGhGQvkcwUvYe8lXq1Y29O5jyJKTSCKYtEt0YKQVFtOxNRWQ7dYzJGS0AyNN9gORI808HAlv5lS2+e5AXsDnRvutunrMLiAKcQ6gpvWpDQQqnSmjS5kl3AuBr6LjmC4bDUDpDdjVVzhe65NGKaTSl8wM0gx7alpuvGNQaEHisdrpo6Ngi8URQmTA9Kn3eRrlwWt0TMWhzSLpvB13dfF5w4gPvqk17Y2kPRGJl2cI1FGVc/sSXwtpcHI2Wboim4fAJ+MGlHdh+SrGaQN0chyyShbt4r2rpx6iBz3jkWDqAbFAmYA6uND+6J5rwcu7anZogY+OYTZUssNiRell34PNanWS03H/cSuAdvY44B/LGh4cl3hhqvLkM2zftXozVjSPjrPE/042O7SBX31XPiy9l0mJOt+UfEp8JmXrdnzKIrEVQBQJRVREHKopD0TyPwRBFN1TyPwQGQ244dnwy94RPIvA9KmI2j9NyPal3UhdsMTHouwIGfb+6KltjQ6uwVFTtI9EDjl2q9tZpG7v94VM2IObQ54kY0xO2uwDekkX4nW5a2FlG0GF0nvIxHvUm9jmcaDYq/QrQ2IMHm7929TrwqBXE192aZcFcl8TA6PA9qkRjAch8FH8YDl6JPZzUlgwHIJkVzAEUoqO74paIola2IcjCDjjnTeAMkUDzf4DPjh/wAjvSrWcW9vyRwMqDzz7B++xY/wj83zL293yWLKn8PcKe2PqQxgddwJc67U0Bo3A1zGdE4ZS5ou4EgHHZXeqi126QTeLIbXo0pWgvYYjltVuKtaS+hIBJoMKDYAtN2WTwvGk33IbYAyoaBmTzcTiedU+2xD31PEqmdK8m8b1XY0FaDbTswC0MTqtB4BVQwpNt9yllTUCd3MfAKwtMoawnPBVGmQWTB2x4HeMD8k3btJOjaHXS4HcKkdipm6kzo41cE0Fo3T1y80xvNDnQ9I5nJWVi0iXm8GPb6Qc0tp35rOQ650JBs8+ORDPlmrWDWgkY2edtcugHDtumo7QlSNEscqujRwPa4VRTEKislrdeNAQDsIoQn5LSap07KtI1pF+KXBCbvSGBNaVxNMq7gq21xSTOuREBxIq44hjQQSabTspxWjhsdKXnXqZYADuTqDlwVSyKHuHZoyBjmcT2p9FRGtVUqMN27CcmJ24J9ybcoiEaKamBTsTwU2+NNXKYhRjJEfSALCJWiobg9ozLK1qOLTjTdVZPXTS8UghuvBoZK4O3R7xwV9pG31lYyjiIx42WhoAx15jajzukKkbADyWX13t7IzFGTdLb5F4mhabgFDtpdIx4IOL7FupaaaOQNOHYgmw7AJzYkKQ2yKdBaScCVXhLjzTwm4O0BxTHLtH04rtvgnt1+xNbtjdIzsrfHuf7lxQuxaez9F0zwM2ykk8RPoSD3tP+Km2rYHY620JmcdIcvmnmpqfMcvmmFY2joivIr6jkgUKQeMDyPwSS9C9VJrQRlxNRStcDzGIokmJ1N+DhUk7Tmn7owO6tOX7CB5ZqttFmoj21x8S88NgzxGQVFZXSHqsJ3kggCmOe1aUOxG7JSAUa1bjxy6VVFVosG6agg50Oe1S44aDdmchmc6YJ+Vu0f9hJacOxBuhJSt2NXTWgrSlKnbhgApTTh2BNlyU0qKYrdi0lx2lC8heTa2LRDs8wkeSMhXMHkM+1OWRxFatcAMa4Y0FMAMdieJR1Q8xsiSXBCxcb9x3WFAW0cQFOknABJwAQqiflzUc2Ejutgu3hUg7muO7ZRP3xT9hBICHmMLGbdYhKwtJptBGbTvCy1tnls5uzCrCaNeOoeFdh4FStbtdo7EKCj5nCrY9gGxzyMhwzPvXMYtMS2q1AzvLnSVaAcA2uIDWjBowVOWSl7nU6Tp8rg5vaP69/Y6jYrEyQVLuwU+asBYmxCrXVHYuYzG0QVuvIGzd71Dfp+2vBBmoOWKpTo2Yennm9Fs6Ja9NBrjjRVOlddI2CgN52xoz7dwWFlhkf1pnnlQf8o4LA1uzvxqpqo6mLwttrXwbXUPWZz7ZdldhM260bA8Yt7+kK8QunLhEUhY5rm4OaQWkbCMQe9ds0TpATwRyjz2B3I+cOw1HYtWCdqjleM9IsM45IrZ7fVEkokZRErQzgoSUgpRSHKBobeonjOlRTaqHa241QZZFFJaHRstrnSODaxuF5zgAYz4u6wVwwcJT2lc31qsD5I7PK4PeHCVrKuc7oRuaA6h6ta5bgF1i1aNbKAXDFuVDQ03V3LI642aRjYWseAwGUNY5tbg+zwDgQSN1ct6dTpEcTizdiWks2JSpKxexKBSGoiaFQg89+C2Hgs0hc0iwVwkY9nbQPH9ixIeMqjvCv8AUEnylZaetA72uHzRXJD0i1yatJy5FKaUzanZdqaeyKxIKFc0GlCqpCAoNSXOQBRrcAslGM0yXow5FUEewReNDQS4gUzJNB3lNtKxGm9IGS0PaSbrHFrRsF3Amm+tUmTKsaspzZvKjZr5NY4GmhkHYHEd4Ccg0rFIeg8E+icCewrG2bQzpKENwPnEUCsDqnLvaO0/oudPxOEXUmjPiy9Tk3WO0awHBKJVfouB7Ig2U1eKi8DXo16NSRjhvUzHgfcVsw5sWZf45J/U6GiSVtUO1ROfRVrtLUeQRRowxwNa0w340UPTtklnDRE5gBzqSCc8qA4foFenFy0t0GWOajqSss5tJRNNHSNBGYqFIgna8XmuDhvBBHuWJm1XtLcgHbqPHurRXWgdFvjvF7KOJIBvDqjLI9vatGbDgxw1Qnb+WxjwSz5MmmcKXzNAxyOijsBGBNa0p8065yxp7GuUXF0xROKzGvmm3Way/ZuLZJXXGuGBaKXnOHGgp+ZaMuyXNvCdpEPmjhGPimlzvxyUoD+UA/mSyexs8Pw+bnimrXL+hg7Ux7yXFxe5xqS41J4knEqRowiFwdQOlzqcRGNzRtdx7t6OInhxTdmaXEu348hsVFns300HVr6dixmtrpDVxLjxPw3Im0GaavhuATrUlnQhFJUhwFGkjBKKJYFVb/wb6Zq11nccRWSPkaXmjtx7Suekqx1fthitML60o9tfwu6Lv/ElWY5aZWc/xDpl1GCUe/K90doqiJRkpBK6B89EkpJRkpBKg6QSRK2oSiiqoOkMFyyuvbMIOcv+2ta9uKyuvjcIOcvwjSssrYoNB+CyxyWeKR75yXxseQHMABc0EgdGtO1Xln8GejmjGBz+LpZDXsDgFO0DA9lkgDmkUij/ALRuU8Wgriee5PaX2Y8oRt0iFDqTYG5WOHtBd/cSpsOr9lb1bLAP/pj/AETrbTwT7XoNt8t/cFBRWONvVjjbyjaPgE+MNw7ETUuilIALxQvFHdR3VKRArxQDijuo6IUiWJqeHcjrwHcjojojRBGG4IUbuSi1MSxHeim1w39wUhwNbxXMLbP9rKRte8jkXGhW/eaZrmcrqE14g9m9SUpS2bs5niSSikkdR0XaasbUbBzyVnGW7FQaJf8AZs/C34BP6b0mYLM+RvWAAbt6TiAPmexeQcXLJpXdnfxrW1Fdy1nma3MgcyB8VV+Na4OLZKPJo269oriKYbaErm5tjpTV73Oca4uNTju3BOizmmX73r0fQdL+Fn5jduqo7EvB3ONOf7f9N3bLODE9wHjXgC8D0nhxIccN93ZwWW0bZdIkkx4NvG62YANu1wpWj1CsOkJLPW466CbxGBBNKY1V5atM2stBs8AmBY13Rkb4zEA/ddbDhVdqObXLaNnM63w+XSpNz2vt/FbmjsczrrQ8i+AL1K3b22lcaV3qdHKsronSDzEwyi7IRVwpkTsxxCuI7UqozM+nuWczajBJY6ortpjzSbPPVOys2j/vgVfGRRlx6kFzyAXBdKaTdLNJKc5Hud2E4DsFB2LsVt1kjjvtla6N111DS812Bxa4LhzRWnIKTo6Xg8HGUm1vt/ZKgcKUd5/wTstoDcAq98mNd2Sk2azVxKoZ6iEnwh2DEqaTRNQson7qU1xWwkPS3OojATUjq5JgvYNgSyaIoxgo9okqbo7VBXsjt2gLf46ywybXMFfxDou94KmkrPeD9tLAz8UlP6ytA4rpRdxTPnHUwUM04rhN/wAiCUklBxSCUxWkAlIvIyU056VstihZesjr3aBSHHbL/tq8tltpgsHrhbLxj/P/AIKuU0nRqjgcotnU9GMBs0NR/oxf/m1N21gIpQBOaMJ/h4cP9GL+xqYtjzmNi+d4X/nW/f8AsKXwjLLIVJjs6asr3k9U9ysWRHce4r1dlDQ02NKup8RHce5H4k7j3FSxaGEdE74k7j3IxCdx7ipYKGrqO4nhCdx7ij8Udx7ipYaGbiFxP+KO49yRK8N6xDeZA+KgUr4GixNuamJtYLO2tZmYZ0JdTuBUVmtllJxmaOYcPkllLT2ZeulzPdQf2Y9a4BQkrN2rVBkri4FzS7E0+NCCtc6Bk7KxvDhvYQVDkssrMm3xyLT8wq4dXgvTltfc4HiMOr1JYktPdNK7+pCsNm8Wxrag3QG544ADdwVXr5aKWUN3ys7gHH9Fc2iRxbedA8EV2NJHvBWG1n0h4wMbj0SSQQQRUYVrzVf4TpHPzMct7ur/AKqy/wAJ6nrp9ZjxZYfDfNfJXzdfsVFnapmIyKj2VvBTHNwy9y1s+oxIU8bnEAVJcaADMncttYtF2aVrWsc0yxtZUtPSaQADiDmDuKxn8MXvawA1cQ0Z5k0WjsupcsDw+OUgg5XCeBAx2qqcqOX4lDHNJTlT7f8ASfLoKTxrHPmcYsb1Gi+SfSJyFTWoqcOZT2ktFTRNvQ/bAYluAfT+XY48MOFVorNYXXekD3I4YiCW0PRywORyWnpXGfwSW/zPKZZyj8SZn9EaWa8Ag/IgjAgjYQcKK/gnqFE0loW/V7G0kzrSl/ZRx28/koNgtpyIIcMCCCCCNhWhxeN0x4ZFkVrktNI6LjmYWvaHA5j95LkmndWGWa0OYCS2gLQdgOyu1dfimNMj3LEa8WB7neNAPRwcKeb6XZ80WdLw7IoZkpcP+exiZcBgMN1MO5MCRpzFORoprmcMFFEVDkqz1rjXAtsjdyX45IESFxQO4bn1RsRAcEiWa7zRB+rCltGwJNmZjVMxtqVMbgOSAEm92dd1Phu2GEb2l39TnO+BCtnFR9HgCKMNxaI4w07xcbQp1xXVUaSPmuXJryyl82/5EuKQSlEpDkGGIglQbda6AqTO+gWa0paSTQKuTpGvDDUxm0WokE78ByWV1kf93zf/AILQWs0w3LMaxuPQ/P8A4rA53M7vlacD/wDdyZZ/u2fgZ/aE3Ll3IILmR9a9zzvYcs6fQQXVRSGlIIIkCRoIKADQQQUCGs5pD/3A7fgggijb0fqfsVsmZUV/zRIInZXBpNW+o7s+JVyEEFlzeo8/1X5rDky7FjdIdY80EFVj/MJ035iG4U85GgtzO2gWT71n4gtGcxzQQVcjn9X6kThkoknWKCCsxepHPl6RDVCn++d2fAIILVk4ExckmNMW7J3I/BBBIXozRTRRoKo7waCCCKIw2p6LrIIJ48lUuDQ6MzWgs+SNBa8ZRLg21g+6j/Az+0KQgguj2PJP1MSVHmyQQVbLIlJpLJZDSGaJBZMp0MHJU2vNU+kPN7fkggsP+x1n6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2714612" cy="112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4625" y="857232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286124"/>
            <a:ext cx="1328861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286124"/>
            <a:ext cx="1571636" cy="98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8214" y="5143512"/>
            <a:ext cx="2585786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029200"/>
            <a:ext cx="25050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and beyond</a:t>
            </a:r>
            <a:endParaRPr lang="en-US" dirty="0"/>
          </a:p>
        </p:txBody>
      </p:sp>
      <p:sp>
        <p:nvSpPr>
          <p:cNvPr id="4" name="AutoShape 2" descr="data:image/jpeg;base64,/9j/4AAQSkZJRgABAQAAAQABAAD/2wCEAAkGBxQTEhUUEhQUFRUVFxQUGBcVFBQUFBQUFRUWFxUVFBUYHCggGBolHBQUITEhJSkrLi4uFx8zODMsNygtLisBCgoKDg0OGhAQGiwkHyQsLCwsLCwsLCwsLCwsLCwsLCwsLCwsLCwsLCwsLCwsLCwsLCwsLCwsLCwsLCwsLCwsLP/AABEIALABHwMBEQACEQEDEQH/xAAcAAACAgMBAQAAAAAAAAAAAAADBAIFAAEGBwj/xABBEAABAwIDBQQFCAkFAQAAAAABAAIDBBEFITEGEkFRYRNxkZIiMoGhsRQkQlRyc8HwByM0UlNistHhFRZDgvEz/8QAGgEAAwEBAQEAAAAAAAAAAAAAAQIDBAAFBv/EADMRAAICAQMCAwYGAgMBAQAAAAABAhEDBBIhMUEUUVITIjIzcZEFI0JhgbEk8ENTcuE0/9oADAMBAAIRAxEAPwDzjabaCpZVTsZPI1rZHAAOyA5BYdPp8UsUW4q6OKz/AHPV/WJfMreFw+lHUbG01Z9Yl8y7wuH0oZRJjaSr+sS+ZL4bD6UOsZh2lq/rEvmXeGw+lBcEjQ2lq/rEvmR8Nh9KFULJjaSr+sS+YpfDYfSiqxIkdpKr6xL5ih4bD6UN7OPkaG0dX9Yl8xR8Ph9KOWKPkSG0VV9Yl8xQ8Ph9KHWGPkTbtDVfWJfMUvh8XpRRYIeRL/cNV/Hl8xXeHxelDeHh5GxtBVfx5fMUPYYvSh1poeQSPHKo/wDPL5ileHEv0oaOkx90bfjtUD/95PMgsOJ/pQfDYvSbZj1Uf+eTzLnhxL9KKR0mL0oMMbqf40nmSeyx+lFVpMPpQeDGqjjNJ5kksUOyKeDw18CGBis50lf5ip7ILsL4PD6EOQYjNum8rye9RklfCElpMV8RRkeIykgdo/zLnFV0HWjxV8KLilExF995t7V0cd9iUsGBP4V9hiMycS8eJyTezXkFabD2ii0pG3cAfemhjjfKElpsdfCvsNPizdyuALKrxQ8kItPi2r3V9h3DKYfTa0jqLqkMMO6X2EyYMVcIQxKAh/o2A6e5Tnhin0RrwabC48wX2I7o3fzfvCDxQroUWkxN/AvsSLGgXbc3Gp4IrHjrhAekxX8C+xCSZhZyd04oSWKugy0ONSvYq+gjNRTHMOIHLiovA30LLTaXvBfZC15Lm7neKVYkuwZaTT1xBfYeiY8jXuVo4otdDLLTYE/gX2LTC3x/TAPeLrTjx4u8Vf0M2bTQT4ivsIuhLpTY2HAfRS+xg5cRRRYcKjzBfY1WAtkY05Gzr8jYZKesxRjBUkiGqwYlp5TjFXx/Z4rtaPntR945ejpfkx+h46RUtCsPFBAECySCMta5PcOaV32GtIDqn6EfiYRjErZeECaUoYAuOSJhqFlFE2GoDqJMBCyiiFaxK2UUR2KluFB5KZ0uGGhpt0G6SWS3wFvgBOzPJUi+Bopk4YUspGlRDdgk3j7Q8MCnKYyofipemXxUJTB3DOp7tNsiClUqYvcLRQXcCF0nfBSXQ6Wjlc3oqwk4oxyx2W1DPmN4ZaZ8RzV4S8ybhXTqXIwxpBIHUW/Aq6xqSbRBzcXTAss1tnWG6c3EgC3UlS/Yt15Ep9r6OMFvbsLrW9C7reCtuSRC1u5KSTammdq93kP91nbs2wzQQWnxqneQO0FuoISWkzQskWuAzqkDe3bOvyOXsSuVN0aYw30zIISSDawQim2NJxjaLSE658vHotKoySQtLRtLiRx+KDhYynSoZt2bQDYgJuiM8lulwVksoNyMv7qW4f2fmNUzyfW6K+OTZnyRor67FWfK2wavc0uvcWaACc+pUtY92Nv6GXWTUdM4+dHkO1lvllR945bdN8mP0PKjtrkpy5Xo7ffCJty1QKx91WzNVwOZMI1qVstGKRIID8snupbKbTA1dYVEk1qA6RPcQseicbErZSMX1Go41NsoWVIMllyMlJc2akYSe5FNJDQXHJFtNrki5miCQ5DSgBRlNssbZGg2NtDtjsdEt8HUWcAu3TmpOxWuQVtR3I0xpLgZo4crjIhM13ObpUy9ppAAA7vVFIzPHbtFzRBhsOg65LVFxIyjJHRRStZGGgjTlmFojJRjRlljlKVs8E20x+WpmcA4tiaSGtBsLDK7uZNl0NqOybmjlcwVbhmNpxZZ4dPvZHVZs0K5RfFNPgsAxwWe0zTG0WNFWOboTdQnHyNWPI0dbhuO71hJkbZEce8LllfRmuEk+pbxSO4944qkX5l3FBLkZ8VS2I0mCnnO7zBzR3WhNisqJJ7aeCg5UXcOCt2jx58NOdzJ7zug8hY3PwVsD3Sow6qGyO45fYOQurmlxJJbJmSSfVVNb8l/weDqb2clJtW29bUfeOWrTP8AJj9DHCNleIwM1XdZsWJQVsja67oLW5hA1K3ZVQS5Nrg9SbGoNlIImlH6smAhZSgkLLpZMeKD9kpbhqNhtl12MgsLrlLJUg1ZZQCwzWaXULiFjAGZ4pX5BUeDTahoad7LkSm2N8IqlGHMmLnFWXtmfZZP4eRN6zEmSbicfVD2EzvHYicuNx8AUVppMWWux9gY2mLRZrW+1OtLfVmeX4g2+ELsx+Qk23R7Ez0sEhX+IZGNQbSyN4NPsS+HR3jpMsItpnHIgA92qnLEykdVY1FtK9p1t7EijJdB/btlnDtfPbJzXDlYLvaTQu5WcVXR+m48CS7xN7K8Z2gdSvqKZWhMhPGJFpabhXu+DHJbXwXeHYlvDcfkeDvwKyZcNO4mnFmvhky8gpNqZpUqLSjqOayzjXQ145WdJh2JlvrZjlxHclU3HqbIu1RdR1G+AW5jp8FoU9y4KJIhM+wItrklcq4DtKetZu3PBQlwVVM47a2cncaftfh+C26NPlmD8RpJRNbBN+eM+zJ/SU+tf5L/AIPA1caxlTtMB8sqCf4jlp0/yYr9iGniktzKlzrlWSoeUt7JtCDKJUjRK4DdkmIMaAZgSsvEIGJbHokQlHQ1TM5qU2Uj0DPCRBoGWJ7Ag8DFObKJDzGqDKKJk8u60k8B4oxjboM2optnPVE5ebn/AMXoRgorg8TPllPlgmhMZ27RtAXkxrEWxknZPsUu8bayQYhYGEjiSuQyiNxwqTkWigszuB4BKk+pWUrdEQ8jii1YE6JmUnVJtoqps1u3Rui0XuQnPArRmZsmNipjsqqVmRpp2W9BLvt3T6w06jks2WO12jZinuVDsDTdZpvg1QtFzTssCVmbNcJM6n9HDw6pMTxdrwcjwIBIt71r0TXtdr7oz66clh3RfKOw2k2fjaA5mQJ05Lfn08KtGfQfiE5vbM4PFYd0HeGTQTc9F5k4voe7GaSs8uxGo7WQu9i9DFD2cEjyNTm9pkbLfYRvzxn2X/0qWsf5TPP1i/KKTav9sn+8d8Vr03yY/QxwtxRWtaqNmiMDTkUCRgC4CQRoSstFDUKnItEIAkKG2sQbClY1AFKRaMeArxklQaIsai2ckNwgKMiqQdpSMrtsVxU2aBzPwVsHVsz6t7YJFKRmtlnhyXJJrUGwKIZkN0jkUWOwnZBLuKbUjC3gF1+YkpLoicVPdBzAoDkNKpuRVRGuyDWkngp9WWUUlyVTzckq/REJvcybW5INhiiQCUc01FjRlXIV7LhKnRo6oTmiVYyMk4EKd5Y4EJ5K0Rg9rOhjkAz0BF158kz1I8qxk4i22603/PNI8UlyysTtv0X0+9VNd+61zvdb8Vo0UbzL9rM34hKsD/ej1ith3mEL2pK1R4WKe2aZ5B+mCdsFPGxpG/K4ggfuNHH2kLFPGrVHtYs8mnZ49EUZCRd9TrNiqQidr+Qd7wsGqye7tO1mP/Hk/Kv7OZ2oHzyf7x3xXoaf5MfoYcK91FW9yskWnKiARJokEBkHYEjZdIPExI2PFDHZKW4skN00OSlORVIlu5oWMjJJBzXKLBKcY9WRZK3mi4snHNjb6jcQBGRUZWjXBxfRjEbQkbLpFRjU13W5LZp48Hk/iGT3lEQa9Wo81ysYiapyYUM3spld1GNZdddC8yYeKBJKY6gWEFKkssoDYisM9Akseiqrp942Gg9/VVikiM3fCFd1NYiiEDULKIzdQs43uLrGo2woNFcbo1NGjGQ2SIjIxXizFJUNSDeiH8pt7D/kJIupGjHbjQbDY23FyAOPRTytmvGqPQ9iMVEMu+z1RkerTr/dSwTeOdoXU4/a49rPYaypYyMyPdusa0ucTYC1tV7jkkrfQ+cindVyfLO3G0HyupfJnuX3WA8GDT2nVZccX1PXlKoqIts7hzppGsYC5ziAAOZU80n0Q+KurPSqfBDTSNa4EEA363Gq83UY5R6l9bljLRS2/t/aPLtqf2uf7x3xXq6b5UfoeZi+WilJWlCN2yQQGROMZpWysFbHmx2Cg3ZoCRoMpFWMs65KTHGY5Wj6QHtU3GT7Db4ruDknZf1gmUJeR3tsa6srmygki/OxWhxaV0eXPJGUnyZK06gjJdFruSd9iVNKW53zQnFMaGSUHaL4VDQLlwWF43dJH0Uc+PZub7HOVj95xPVejjVKj5/U5Vkk2LtunZjsepgeKhOi8LaHYo7qLkXjEfgpbqTkXhAs4KHop8lVAlPUNZlqeQ/FMl3DaRWzyl2unII2TlJsWcxMmSogGo2E3ZdYSbWoNnEZSuQeguJlTaCExpjwQpNUzYveiK1EarBmbLElSC4czmD4jMIy4e4nifYNhbATYuFuKnmZuxOjs8Le3eAb0v4LHFuyjZD9KO3omjZSU7rxta3tH/xHtFt0fygj2nuXsJuaSfY8hYlCUpPzZ5STcq3Y5ys9b/QthRdK+ax/VNyP8zv8A+KzwTlkvyKTajCn3PTtrKNppzKR6bd0X6FwFveu/EYpYXLvx/Zgnkai8a6M+aNrHfO5/vHJtKvyo/QvGVY0inWkU2CuGTDRKcjRjGnSgDNT2tspKcY9QRrDwyTeyXchLUu/dNdoTqUaROWWUurJtCViWS3ULF7muxCO8VxJsalbGRMBAaie+loa6JboOoXXQrpm20oBv7kHkb4AsaTsaiYotl0hyFiky0UWjHhgue63FAquOQc2IOdkPRHvXfU7fYtu3Qk/IFmOYhYKBliKOqyDmJrEozcXJnUzLWRaGoC8XRXB20C2K2R6qjlZyVEonWKDVoeDaYScJIjZF5i9M/deFWXKMkXtkWNJSDeNud1DLNs9PFFUExzFuzb2UZs4izyMrD926bTYm3vYmpyKK2o5F5uV6KPMlLkJSQ3clnKkGCtn0h+iqgEGHh1vSmc557vVb7h70dPxDd5kdTcsleRZ7WSH5Meu7lwycFH8Qd4Jfx/ZCS91nzJtX+2T/eOVdN8mP0Kw+FFSrjUY0LgxXIYybo6pNtstKexC5eSVSqMjm27ZONBnWHYps6w7ApsNhGhAZckwlGMsuBRgC5nBBGls6rD08PPRJORTHjvljDYVJyK7Q8USXcMkP0tPmksqkbxYAFrOWZ/BMuATpcCsaDAg+SQdJGt4BMkFtA3OBTJcCWZZE6jN1c0MRc1TsKRHs+iO4O0HIxMmdtAbtu9UsHQyV2SEVydOXAnK7NXj0MMnyW8FSGsL+Ib4u0CzuDc6PRwZUo8nN1LySSTckk+K3xMWSVgWi6ZsiuS6wKgMkjGN1c4NHe42WbLK+DThVcs+p4qVsULWNFgxrWi3QALckoRo83c5TsoNqCewdfS7P6gsWv8AkS/j+xsnwnzXtUPnc/3jviq6b5UfoWxfAiocrhkYETk6BOKZEG7ZtoQAFaErDQeMKbCGYkYQrUrHQRrUrOJ2S2AzdXWdQSOMkgBK2kh4RbdFo2ntYc1ByN8YUW4w8WA4pG+DRHCmjP8AS3JbOlhoPK9kTDxfbIDn1TRRJ1FHPROJ1JJPE8U8qMqsOkKEXOXC2yBCIOSTSijkECRliSWzkTaxcVSJiK65j0h/DsJMhAuGjiXaAfig3Q8cba4RHbnBIqZ0PZSdoHxlzibD0g7QDlZaMbi4razJLfb3Ro5Col4BXjEz5J9kK5niq8IytNjVPIQC094U5JXaLY5NcAaum+kND7inhPsNNWrB01PcoznSDCB6v+iHZ3tJ+2c30Ic8+Mh9UezVS08faZNz6IbUy9nj2rue0ytvz/wvQkrPLTrk5Hac/qiOItx/m5Lzda/ypfx/ZafwNnzntT+1z/eOWjTfKj9DRi+BFQrhoi9FE5giE5Fok1AAdgU2EM0JGEO0JGwpWFaxI2OGASHE2tQbCgvZJdw20bo4rOB5KU5cGjCqlZ1VPh7ZC0ggZc1Gj1FFMeZTsY877mjIAXPL/wBXNchTSFv9cYwvbYuF8iNNExOWZJUyjqJt8l1gCTp8ELoyye5kWU/Fc3YVAJ8nCG47aDNMjZzxsFJEjuE2g2sXbgbSS5ux0TBSDoYYBZFPzKUY6oa3qeA/uUas7ckDbipvbQ+5c8dlY56XBW4vX9o4Z6CwWjFj2ox6nUe0kVMmq0IwPkiGrrFoPTXvZJPoVgWFTCA3d1LiCRyAUoSd2aGuKLHZ3AXTPaxg1tnwb1KSUnOW1FYxUVuZ9BbN4cylgbEzQceLnHVx716eGKxxUTydRJ5J2M19WW+rb2p5uhMeNPqcPjkzibEe3nmvK1d7Xf8AvJrzKKwNr9jwjakfO5/vHfFbNN8qP0Owr3EVRCuUaBuCZEpIjuo2TcTbWrmwUHa1TbO2hmNSNhoMwJGcGYEjDQVjEjYyQwxiRsdRGWRqVjqI7TR2SstBUTqpS0ZIRSKTbXQVFQTmi0JGbfU2GXub56rjmrCwhIwxHWnJdZZIKxpQoeuCTiusDFahwRoRpCXaBNTFdA99GmJdmjOAjsbDuURepr3DTIe8qsMaEllaFxI5xy1/OqfbFLkRZJSZOW41Sqjm2CLE1ibOCLokVIGwwRrnIVx5odo4d30z4cypSlfBfFj5H8Kw50zwGi7nG1up/AKcpN+6jRtV2z2vZ7B2U0IayxefWdxJ5DpqtmOKhGu5kyTcpc9DoInktGQK0JtoxzSsr8RldmSNdFKbfcbEo9DncXnLmEEW0+IWPUyvE/4/sfPCsTPCNqB87n+8d8Vr0/yo/QvgX5cSrc1WTKyiQLUbJuBEsRsm4EmtQbE2hmMSNnbQzWpGztoZrEjY20PHGkbOURhjVNsZQGI2JLHURuKNIyqiMNZyQYTc8dwhZRKxSOmN0XI5YxqOjOmgt3Jd3kOsRt8RYBbxTPgDVdCQlOVgL5pXTCmTqKstb6pOS5Qt9TnkpdCqfiL3fRt3qvsku5B5m+wF03MlMoonuYuZr3T7SO92EZLZuWp56rmuR4OkLzEk5po1R02mAqnZhUxrgnNu0W2zkjDvNky3rFrjpcagqWaJp08k200NYhQWde4I6KEZVwW9iqtCRhsbe1OpWK4cUDdBw1TKQdnJaYbhbnXIYXEfR499tVGeQMcNuxqPC5HOtuOve1rEWSbi0YpdD0PZTCWQNubGQ6n90cgr4ko/UnlizoXVQbmD7FotLoZnC+o1HXXyGWqdT4M2THTI19RvMzvl7rLpvgjCNSObrnjs3cyRbxWHP8t/x/Y+pT9n/vmeJbSt+dTfeOWzA/yo/Q36WF4o/QrCxUs0OBoxo2K8Zrs0dxNwNiNCyTgGYxI2K4hmsSNh2B42JGwbQ7WJLHigzGJWOojUbFMKiORx5IM5hA1CgpB4411FEmWtHSRgela6VrgvFIaqqZhG60gniAM7BCKoo15FTNE1rS1wzyseRBNwe8FFvzJV2IS4a4WcOGaPDQu2mPspo3jLI2zFuPRFdDnGxCXDSOCJFxaKuppgOA8FzbJSSETCOQv3JlJi7EyXyEHou9ox/ZJi81IS43OWmXFUU+CE8XJplO0aDPmc1zm2BRVhnMNsgp3zyVZYYe30bObfO/LlkhLnoXhKkAbUtIzYLg63yXVXQfcmuUDxGU7jQ0AX4gZ2yTY0u5ObfYPs5iDopWuJJ9pSZo3yjThVqmemf6n2jRflwU45LVDRx7HwEpqix/OipF0xcseB11j6V+4LSqqzI7QKOc72tl0ZOyU1aD1NZlmeieUjNsdlBX1AMjQDz+Cx6pofPBx08r/b+zynaNnzqb7blqwv8uJ6Wkx3gh9CuLFSzW8ZtrFzYHAn2KG4nLHZghXbiTxkxEl3E3AKyJK5A2B2sU2znAKxiXcdsDxsStoZRGI2pRto3HGuoVxGGQovyOSGD6LT0uliO+BSGV1ySSeKJyLygJuCASeQFzbj+eiWReNDFbQh2e8Eu7gLiSpXNa2z3Agdc1ykO4pge1iGh9y7cJsSZj5Gv+kE6dgcEyixWNoBN/YjZHJiRSsB1sUWyCSRJxQFbB3VGxKJxU5JSOR1DsdOALnKyFDpG5akWNuFwEF1H2+RSk2VznwEfNeIX4Pt4j/C5R95nNqheOWzgUzjaGw5KfU7PCsTJAWBx2yPSUdys6OimvxVYSMmQsBmFoRjbGIYieapFGbJOhOscd6yWbaYY8qymkb+tb7fgsmcOqf+NL+P7PO8fb85l+25bMT/AC0erol/jw+iEy1NZrUWbjjQbG2DAiU9wjRPsEN5NwMEK7cT2E2RJXIVxCtiS7hGgnZLgbQ7I0tDJB42LjqGo2I3QriNRBDcLRGqdkigtcGQRgNLjkMv8oDRjwM0u0pibuwRC59Z7sy7Xlw6JW+KA4pvn/4Jy107zfIdwS0PubBvfLrvIpUGmIOkff1z4BPfHQVwl3YRsp4lBhSpEJN0Z2XIWTFzMTkAmojKmTbRk696P0EaNyvji9Y58tSfYmjBvoK6RXT7R2yY0ZcXa+AWlafzIS1CukNMqy4Au19yyyjybIfCgb6i9/zouUBkLSZp48EpMUqz+p3ecnuaz/K04+tk8nwUV8TiOKrJIhitM6zZ9+9a/AheXqEkz28E/wAs7alyA7kkTPkZa0jlpiY8jHTVAC181VSMco2V9XML88rJZSRSCdFbvgyD2rNmaaf8f2DU37B/x/ZwGON+cS/bKtjfuI93RL/Gx/QrnBURtigkIKEiiRZRxZLM5USlEL2KXcTaMEC7cLtN/Jyu3C7QjICusRxDNgXWDaFZAjuCojLIkqaFcQrY+a50xGhhkS664O2mqmGzbuyH50XbguJUsZvnMm3LgEewWuB6NjG8M0ELVhmlx9VtvYmDwg7KMkekuvg72grNQDOwSNvsc5CnyJdbFZCWmaPWsO9OoyZNsqKrGYYsh6Z6aeK0w08pcmaefHH9ynn2hkfe1mN5DW3etMdOoIyS1Dk/Ir55b/34p4xFnPghR0+d+qac+KJYsb3WXb5bBYVGz01KlQAzaqmw7ewlE7ecAOaWapATsWr5ml27fJt8+pOf4K2OL22SnJPgWYwc07bGhBXZf4C+y8/VI9LDxGjraaqWaIkoltT1F7LRFmLIkWD5PRuVboZWrfAtSxl7s9LpFbY057Ygaql3Jh3G3JTzwqL/AIM+TLuwv/e5w+Kx3nl+25cnUUfRaP8A/Pj+iKuaPNWi+D0I9Bmniy7lKUuRmO0rfBRmcx5sB4JKJUTbAuBQRkCNCtE20yNE2SEHRcKTEKAaDNiXWCg3Y2G99HmdPZzRd+RPiytq8T3fVSq2ym0qH1b5X2uSB4BWUaVs5uiyjnjiHpuseWp8F1OXQjKSE6nahrco479Xn32CtHC31IzycDOE4pNJd8jgGC4ADQATxPsU8qjFUhYNvllrBJu3dvEXz6WUygrU4m4GzbFtrk9Eew9LbZz+N4w9rPRNiTbTRW0+NSlyZM2Rxi2jlKqvc/1nOPeSvShjSXB5s8spdWBaLpmxdtgzrkmBXYI12aVj7V3HYpAAoSTLx4MfKuURt3JAEnIe0pqS5YeWW1C0MYXcGgn+3vWabc5JD1SOaDyTmvQpIxxlbbYaKQhJKNl4ZGmdFgDrmx6LztUqR6WN0jqYmFYonOaG6ars6ypGfJnnG0NyVW+dcuSpv3GfbtVlix3ZjJV6GST3uhd1eXvsfzkpZ52mhMuPbiZxle75xL9tyFe6j6fSL/Fx/wDkWqYhvZIxlwasbonTiwKWXUo+RljTwSNHIs6CVpycjBroxMifVFs6gsLggjmqzwOrRCOdXTMZSKagxnJBhRHgPcu2Mk5x8w7MHefo278gqLDJk5aiCDt2ddq9wA6C/wAE3hn3IPWx7IyeCGBu84bxvYb3H2ISjDGrfIVklk+hyGLYm6QnPLgNAB0CzdXbNUYKKKbdc87rRe+p5K3EVbDuLMU7YGXOvx6lR3OciT945uurN4krdjx0jPklzQqzM2HH8VbpyQabOpomAMaOA955rzsjuRqSpUK4vif0G6nLVVw4re5kpy7Ix0+6wA8h7hb43StbpcFLqKRT4jJdr78BdasKpoyZeU7OYe5emkeTJ8kxPkhtGWRLgxr0KHT7mOkRo5yskJjohsR259EOsZYZ6nX+yi3b4NcYNdRmnbcgKU3RZKiWL1QDezaeriP6UdPD9TJZn2RUBvVabM6jT6hBql7FoxqR0+CWFiF5mpPSj0Oxw8AhZooyZZNMHWBpOX55pZNXQISfcJQ+tfgnSonmmGxStDc7p3Ijihb6FdhNfv1DQDwcfckmntsfV49uB/x/ZW1g+cy8t8pv0I93SP8Axcf/AJRqeLTNdVFIM1C6x0Sl2l1HQ0HIfkphOUALSCptl1VHU4NUbrbH0h/ha8PCPP1EbYbeBvu2/JTXb6EVu7gXVrmnXuzU5N3aEeJMvsCru29B2uuarhnu4Zj1GL2a3IspK9tMxz5rBo56u6NCs5rH1M1e1+HqeX43jTp5C6262/otGjW8l58/flbPYxY1jgkJQt3iAM3E5AcVOmUs66HCY4GXeQ59h3NP4oTqPUnFybOM2irN59hwVtPG/eZ0m0cvUu16r0oIxZH5jWARlzjyaPech+Klqntj9Qaa5MucQq91uR0CxYoOT5NU5UVGCyh9Q3fzve32rZfit2aDjiaiZsck8l2O4nIb5LNhiqNUykr5rMcDxt8VuwwuSZg1E2oMpXFbEeVIiHI0KpUwu8loupJ8o0SuA2Ho23dfgEmR0iuCLlKxuU3I6qKXBvl8SQzUVIjbkfSPu6pIQc3b6C58mxcFRvLVRi3eZsrhmSYblKx4cyOowPJq8vU8s9PoqOhiqyBYLHyiUlbCQO5rkTk/IPNWbgT2SUNz5OcxXEC4jVXxYzXjxpdAmxsxdVt+y/8ApTamKWNkvxH5D/gtK+glMz3NjcQXE3tkeqzKS21Zt0er08dPCMppOl3CRUkhtvRO8Ed8R3q9P/2R+5J+HvJuGEexc5RfcaOuwL/kj9yLaGQW9B3gl3LzKeN01/Mj9zUlHKTfs3eCW0Otdpl/yR+45RMkbkWP8Mk8MiiTnq9NL/kj9x+GF2eoPXJUWSPmRlq9P64/cXmp3n6KWU4vuctVp/8Asj9xmifJC4PAJ3RoMy7pZFTiuUzNlz4J8b19yjx6pq6mTefG+30QBk0dyd5FLmTFxZdNjVKa+5Xx4XOT/wDJ47wlcoruV8Xg9a+5e4HhroyXvGY9Ucuqi5pjLVYH+tfcPiPaGxDXHU5cSpumx46rTr9cfucfU4bUucT2EmZ/dW+EsaVbkZsmqw3xNFdV4FVOOUEnlWnHmxL9SMmbUYnVSRaYPg08bc4n3OZy8AsuoyxyPhlcObFBfEvuK4phNS71YZD/ANVXBkxx6yQmbVY2uJIrqLBayORj/k8vouB9XkVpnmwyi1uRghqFGaZ0GIYRMTdsTzfMejnnzXn45xXDZ6/isL53oqqnAKhwt2EnlWqGeEX8SIZcuGarcirdsxV/V5PKVq8Vh9SPKk49LIHZar+ry+Uo+Lw+pE2o1dmhszWfV5fKj4rD6kKpUbGzNZ9Xl8qHisPqQylfDY7Fs5UtFuwk8pUZanE/1I9LFkxY1W5BmYDUg7xgkyGQ3dSkefG1W5FXqsSe6+gi/Z2scSTTy5/yq61GFKlJHmvLulbZH/bVX9Xl8pXeJw+pHOa8zBs3V/V5fKj4nD6kBZP3CwbN1V84JB/1Sy1OKviRfDlgpW3R0FLhE4FuyeP+q8/Jkg31PTepw+pD7cPm/hv8Fnbj5k3qMXqQyyjlH/G/wScEpZsfqX3BVNDNbJjj3BNFxvqdHNj9SKSqwmoccoJPKtuPJjj+pGmOqwr9SH9kcKmjqWukje1oa8XIsMxkk1OSEsdJmXXajHPE1GSv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00808"/>
            <a:ext cx="3715280" cy="227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http://embarazo.cuidadoinfantil.net/wp-content/uploads/2009/09/embarazo_mes-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40" y="3979168"/>
            <a:ext cx="333375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499992" y="2348880"/>
            <a:ext cx="23287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Walking and sleeping</a:t>
            </a:r>
          </a:p>
          <a:p>
            <a:endParaRPr lang="en-US" dirty="0"/>
          </a:p>
          <a:p>
            <a:r>
              <a:rPr lang="en-US" dirty="0" smtClean="0"/>
              <a:t>Reactions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160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Birth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last weeks of pregnancy the baby lies head downwards, as the head is normally the first part to emerge at birth. </a:t>
            </a:r>
            <a:endParaRPr lang="es-MX" dirty="0" smtClean="0"/>
          </a:p>
          <a:p>
            <a:endParaRPr lang="en-US" dirty="0"/>
          </a:p>
        </p:txBody>
      </p:sp>
      <p:sp>
        <p:nvSpPr>
          <p:cNvPr id="15362" name="AutoShape 2" descr="data:image/jpeg;base64,/9j/4AAQSkZJRgABAQAAAQABAAD/2wCEAAkGBxAQEBQQEhAQFA8PDxAQEg8PEA8PEA8PFBEWFhQRFBQYHCggGBolGxQUITEhJSkrLi4uFx8zODMsNygtLjcBCgoKDg0OGhAQFywkHSQsLCwsLCwsLCwsLCwsLCwsLCwsLCwsLywsLCwsNywsLCwsLCwsLCwsNDcsKywsLCwsLP/AABEIAMIBAwMBIgACEQEDEQH/xAAbAAEAAgMBAQAAAAAAAAAAAAAAAQIDBAUGB//EAD0QAAIBAgMGBAQEBAMJAAAAAAABAgMRBBIhBRMxQVFhBlKRoRQicYEHMrHwQkPB0XKS8SMzRWKCk7Kz4f/EABkBAQEBAQEBAAAAAAAAAAAAAAABAgMEBf/EACYRAQEAAgEEAgEEAwAAAAAAAAABAhEDEhMhUUFhMSIjMsEUcZH/2gAMAwEAAhEDEQA/APh4AAAAAAAAAAAAAAAAAAAAAAAAAAAAAAAAAAAAAAAAAAAAAC9P+hb7FkTbEdvY2w6VahPEVsXHD06dWFG8qNWs5TlFyWkOGkWcxqL4aHewytsqtp/xDD/+iocubcx8XXmT/tXGsWK8P4f4erXoY6Ff4fdZ6aw9ek7VJqCd56cTYj4Kq3bdWLppxSqU4SmpRlV3eZJtcGndcrNFdh5fgcfmTy2wV1G12vidbdzryeGjpZb11JypLcY+MIRlFxpqSyuUrycHJp6t/wAQ4t7ylu9X+pfhb8VyF4QvZrExSlT3sZVKcowVJKOs5JvLK81prpdmvtDwpXoUZVp6KCeaOV3TUqcUn9XOX/bfU9FGpgvnVqm43by0nSxje8k8qq1JcMttI2u0n140r4vA0oOOTEp1YTi3Lf4eaUKChTjd5lJSl81ndLPqlwO3Szt4EHqNvzwLjbCxpq822pQrbxx0y5JNZVHje9mcNrTh7DpTbTBuq3Rd9A4rhbl2L0nU0gbjS7ehGVdvQnSbagPT7HhHdNZIuVSeraTajBaRXS7k39kW2nTUqn5YpKMVpFLgrHG8mstPROG3Hq28sD0UcGui9EZqeCj5V6IXli9ivLg9asJHyx9EVlQj5Y/5UZ709L2L7eUB6WVCPlj6IRoR8q9EXuz0nYvt5oHqFQj5Y+iJVGPlj6InenpexfbywPUOlHyx/wAqMU4R8sfRF7v0nY+3nAdurCPReiOViuJuZbc8sOlhABpgAAAAAXpcfsWaKU+JkWrNRmiOzsrb24pToSw+Hr0qlSNXLiFVeWcYuKayyXJs5dSnaz01KjPCZTpyhLry71bxHmozo08JhKCqum5ToxrKT3c1OK+abXFdDDHbtWKeSFNJuU7JSkt5KSk6lpN63X0OTT/fMly5kw48MJ+mFytdt+I69tI01qv4XbKmnu7X/K7PTu+BqbQ2lLEK0oQUlLNeLndPLGL0bta0UaCk3z0C0fM6MoSu+5dPS3qQkvpzJjNX1XUoO1uP2Gl+H+pDkWb9AKkXDb+xEUZqu14cmnJw66rv1R09oUstpNPLe17c+ho+F9jVsTXhSpK9SctHwUbauTfJJan1D8Q9i06OAp04auhq52Sc3L88n9XqeDm13Nvo8N/b6a+ZwqQfBmdTSPPzdmZqVaXU1eNJyOxOqYJSNXesvB3Ma03vbKiyREUSSiGQ2S2Y5soiczDKRaZiZqRi1jqs5FeV5M6OMqWRyjthHm5b50kAHRzAAAAAFoGWDt3MUDLBdeBrFmmrMuFTbtZPsyreV6W9LoopWNb0jJKNnpyCtxKxfcmUgMk2uXC3T2JgovmY4dC7Wn717l2i6V1x66dylTt/oSpvl0s7BLX969iiqkxJ/vuXcrp6FZagKs7pJLh7mbB0XJ2McUn9z6l+GHheMYrH108kG9zCSspyX8x9Yp8O5w5uTom3bh4+uvYfh34cWBw+9qpLE1o6340qXFQ+r4v7Lkeb/EvbPGkmrW+uvT3I8YeOZXdOk9Ob6nzXGYuVWTlJttvm7nhwxuV3XuusP9tSUbsyQgXjEvc72uUhGJmhExKRmizFdIskSyUicplpQxzZmaMM4ljNYJsxykXma9eWh0jna0MbUu7GsWnK7uQd5PDy27oACoAAAAAJiZFK6sY4l0zUZrJCN0+2pQi4bKJLwm1zKXAGRtcvuQ2ViWUrcgiybLRlyKJssii9NXCK27loRu7FtHpfAvh343EWldUKSz1pLlBcIJ9ZPT1fI9x4y8TqnHcUbRhCKgox0iopWSSNemo7L2eqOm/qreVmuOdrSP8A0qy9T53jcW5ybbvqfOy/dz38R9LGdrD7qtes5NtviysWYbjMdtOO2xmIzmpKYjMml6m/BmxCRo05GzTZjKN41txL2McWZImHRVmKaMskYqjCVrVEc3H1NLHQrSONi53kd8I8/LfDASAdnnAAAIJAAAASiSESixmpRISBRdcOH3KhMFBMm5Fi64Wt/cBBmSDV73WmuvN9CmVJ9uZE2uV+ARdz/U9D4LwUa2KjKf8Au6F60tLp5XdRfTWx5nNyPT7CrbjCVan8VWUaa7xirv3fsc+bK9NdeGS5zbY8XbZdarLXRM825la9XM29PtoVp0KkleMJNdUnY44Y9M09GeVyu185WUilSjUjxhJfVOxkwFNTnaT+VK76u3I19p9M1DAVqkXKFOcormlf06msme0weOnSSUElFpW04WORtPZU6tSdWLjmk8zgll1trbucpyS3y6Xj1PDlUpm3TkaVJG3AtZjcpSMsZGnGZLqmNOkrblM1q0zXqYg1pVmamDGWa1eRy63Fm7KZpVeJ3xmnmzu1QAbYAAAAAAAASiRFAsSrL6kpooSVFgQiY9wJuQi37uQ7cigmSioAHZxdW2HpQ6qU2tOLk/7HGN/EVLxglosiVu92cuR14vlGzsLvamV/lWsu66HqI0NLLRLglokjmeGaStOT5tR9Ff8AqdurVjHXW/KyueXky86ezjx8ba0qDS0NaWFjfOoLPHyqzkuf1OhhcbGo8ri03w7l62G6HOVvTFsmEajy5jarYN0Z/O7RSzuT4ZDXwWHe8T4Pqua7mp48clWpJt2+HirX4/PLiiybult1NuJJqU5SXCU5SS6Ju5kSMVEzWOrihsxTuZXEq0WJWtKJicTblExSiblc7GszWqo3JowVYm5XLKNYkgk2wAAAQSAIBIAmJZvsVRJYlSmSQl3BUSEwEBNwAABKRAA253yxbvrHS/NXa0NVo3FGWSN+6XzJ2V+HYxn+HTi/Lv8Ahhf7J/43+iOpXpnJ8L1NJR6ST+zX/wAO9UR4c/5Pfh+HKdZUZRqZbuMk0r21NulWrYjEKV1BNJOna6ff6mpXhmnFcleT/od/wzhL1HK3D9TLbr4LYcrqV0cv8RtiU9wsU2lVpyhT/wAcG/y26rV+p2cRjqs625pyywhZNpLNKXNJvTToeL/EDFOeJjSVRyjSpxzRveKqu+b72y/QuH5Tk1I81RWhsJFIIudXKJZRouykpFiVRmGaMzKNGma15IxTibUqZinE3K55RzpqzIMuIiYjpHAABQAAAAASiSIltCxKJE2IuEVEviESSkAQYTF+ZRALRIAmUrmfCy0a069zXaMuHkk/ry6LqZym41hdV1djVt3WV+E/lf15e/6nrKj0PFTjzXE9XszEqrST58H2aPDnPl78LrwrRhduX2+x6XCV1hcJUxFr7uDaXWXBe7Rx4UtLHT2xXjDBqg7OVeUYqP8AyJ3k320S+5zdXiMHtHHNScKlW0222rO7bu7X/oa+Kw1SlllUjJb28ouWrl1f119z1OFajUXRGXaVaFeWWrFOnGScVbna3Hib6/pi4ePy8aqiJ3p38X4XjUWbDytLju5NuMuyfJnlailCThKLjKLs4vRpnTHV/DnluNnMSjFT1NiETSTyhRJymaMSygZ21prOBjnA25RMcollSxysVDQ0Ts16ZyasbNo7Y15eTHVVABtgAAAAASiSESVKFkVBUXUSUyqRJRJZqxWxKAW0CDDQCS0IWgVxYDp4aWaPdaM2tnYt0Z6/klpLt0ZyMHWyvs+J1JwTR5eTHV+ns4suqfb1cal1dO64q3M1KsJSnvJNudtOkV0SOLs/aMqLyyu4e8fod+OJjJZk00+D6nnymnomTW36u1zT1MkZalZta8r3XqTShqRp3NlLhqcPx/s9JxxCVm7Qnbm+TO7s2gtHwt00uc3x9UXw6XNzS+tuYw/lGc5+l4qhM3aZzaDOhSZ3yccWzFF0Uiy1zDoGOSLMo2WJWGojk46nZ3OxM0MZTujrhfLjyTccwBqwOzzAAAAACUSVATSxKZQm5dml1IlGO4zDZplFzFmJzF2aZAmYsxOZjaaZbkMxZhmG10yo28HjMvyy/L/4nPzPqMxnLVmquNuN3HemlJXWqM2y8QoN03wk7q/C55+GInHhJoPETf8AE/Y43i+HonNPT3EJ8jLTaueHjtGsv5kvYutq11/Nl7f2OfYvtv8AyJ6fSdn4nJfXTr2PJeLtqKtUUIu8YelziS2viGrOrKz5af2NPO+prDhsu6znzyzUjeoo36RxFWkuD/QusXU8z9jd46zOWR34Fzz3xtTzv2IeNq+d+xntX21356eiZjZwvjavnfsR8bV879i9qnfnp2pGCrE5jxdTzP2I+KqeZ+xZhWbyyq4iNpMxlpTb1fEqdI4AAKAAAAAAAAAAAAAAAAAAAAAAAAAAAAAAAAAAAAAAAAAAAAAAAAAAAAAAAAAAAAAAAAAAAAAAAAAAAAAAAAAAAAAAAAAQAFg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data:image/jpeg;base64,/9j/4AAQSkZJRgABAQAAAQABAAD/2wCEAAkGBxAQEBQQEhAQFA8PDxAQEg8PEA8PEA8PFBEWFhQRFBQYHCggGBolGxQUITEhJSkrLi4uFx8zODMsNygtLjcBCgoKDg0OGhAQFywkHSQsLCwsLCwsLCwsLCwsLCwsLCwsLCwsLywsLCwsNywsLCwsLCwsLCwsNDcsKywsLCwsLP/AABEIAMIBAwMBIgACEQEDEQH/xAAbAAEAAgMBAQAAAAAAAAAAAAAAAQIDBAUGB//EAD0QAAIBAgMGBAQEBAMJAAAAAAABAgMRBBIhBRMxQVFhBlKRoRQicYEHMrHwQkPB0XKS8SMzRWKCk7Kz4f/EABkBAQEBAQEBAAAAAAAAAAAAAAABAgMEBf/EACYRAQEAAgEEAgEEAwAAAAAAAAABAhEDEhMhUUFhMSIjMsEUcZH/2gAMAwEAAhEDEQA/APh4AAAAAAAAAAAAAAAAAAAAAAAAAAAAAAAAAAAAAAAAAAAAAC9P+hb7FkTbEdvY2w6VahPEVsXHD06dWFG8qNWs5TlFyWkOGkWcxqL4aHewytsqtp/xDD/+iocubcx8XXmT/tXGsWK8P4f4erXoY6Ff4fdZ6aw9ek7VJqCd56cTYj4Kq3bdWLppxSqU4SmpRlV3eZJtcGndcrNFdh5fgcfmTy2wV1G12vidbdzryeGjpZb11JypLcY+MIRlFxpqSyuUrycHJp6t/wAQ4t7ylu9X+pfhb8VyF4QvZrExSlT3sZVKcowVJKOs5JvLK81prpdmvtDwpXoUZVp6KCeaOV3TUqcUn9XOX/bfU9FGpgvnVqm43by0nSxje8k8qq1JcMttI2u0n140r4vA0oOOTEp1YTi3Lf4eaUKChTjd5lJSl81ndLPqlwO3Szt4EHqNvzwLjbCxpq822pQrbxx0y5JNZVHje9mcNrTh7DpTbTBuq3Rd9A4rhbl2L0nU0gbjS7ehGVdvQnSbagPT7HhHdNZIuVSeraTajBaRXS7k39kW2nTUqn5YpKMVpFLgrHG8mstPROG3Hq28sD0UcGui9EZqeCj5V6IXli9ivLg9asJHyx9EVlQj5Y/5UZ709L2L7eUB6WVCPlj6IRoR8q9EXuz0nYvt5oHqFQj5Y+iJVGPlj6InenpexfbywPUOlHyx/wAqMU4R8sfRF7v0nY+3nAdurCPReiOViuJuZbc8sOlhABpgAAAAAXpcfsWaKU+JkWrNRmiOzsrb24pToSw+Hr0qlSNXLiFVeWcYuKayyXJs5dSnaz01KjPCZTpyhLry71bxHmozo08JhKCqum5ToxrKT3c1OK+abXFdDDHbtWKeSFNJuU7JSkt5KSk6lpN63X0OTT/fMly5kw48MJ+mFytdt+I69tI01qv4XbKmnu7X/K7PTu+BqbQ2lLEK0oQUlLNeLndPLGL0bta0UaCk3z0C0fM6MoSu+5dPS3qQkvpzJjNX1XUoO1uP2Gl+H+pDkWb9AKkXDb+xEUZqu14cmnJw66rv1R09oUstpNPLe17c+ho+F9jVsTXhSpK9SctHwUbauTfJJan1D8Q9i06OAp04auhq52Sc3L88n9XqeDm13Nvo8N/b6a+ZwqQfBmdTSPPzdmZqVaXU1eNJyOxOqYJSNXesvB3Ma03vbKiyREUSSiGQ2S2Y5soiczDKRaZiZqRi1jqs5FeV5M6OMqWRyjthHm5b50kAHRzAAAAAFoGWDt3MUDLBdeBrFmmrMuFTbtZPsyreV6W9LoopWNb0jJKNnpyCtxKxfcmUgMk2uXC3T2JgovmY4dC7Wn717l2i6V1x66dylTt/oSpvl0s7BLX969iiqkxJ/vuXcrp6FZagKs7pJLh7mbB0XJ2McUn9z6l+GHheMYrH108kG9zCSspyX8x9Yp8O5w5uTom3bh4+uvYfh34cWBw+9qpLE1o6340qXFQ+r4v7Lkeb/EvbPGkmrW+uvT3I8YeOZXdOk9Ob6nzXGYuVWTlJttvm7nhwxuV3XuusP9tSUbsyQgXjEvc72uUhGJmhExKRmizFdIskSyUicplpQxzZmaMM4ljNYJsxykXma9eWh0jna0MbUu7GsWnK7uQd5PDy27oACoAAAAAJiZFK6sY4l0zUZrJCN0+2pQi4bKJLwm1zKXAGRtcvuQ2ViWUrcgiybLRlyKJssii9NXCK27loRu7FtHpfAvh343EWldUKSz1pLlBcIJ9ZPT1fI9x4y8TqnHcUbRhCKgox0iopWSSNemo7L2eqOm/qreVmuOdrSP8A0qy9T53jcW5ybbvqfOy/dz38R9LGdrD7qtes5NtviysWYbjMdtOO2xmIzmpKYjMml6m/BmxCRo05GzTZjKN41txL2McWZImHRVmKaMskYqjCVrVEc3H1NLHQrSONi53kd8I8/LfDASAdnnAAAIJAAAASiSESixmpRISBRdcOH3KhMFBMm5Fi64Wt/cBBmSDV73WmuvN9CmVJ9uZE2uV+ARdz/U9D4LwUa2KjKf8Au6F60tLp5XdRfTWx5nNyPT7CrbjCVan8VWUaa7xirv3fsc+bK9NdeGS5zbY8XbZdarLXRM825la9XM29PtoVp0KkleMJNdUnY44Y9M09GeVyu185WUilSjUjxhJfVOxkwFNTnaT+VK76u3I19p9M1DAVqkXKFOcormlf06msme0weOnSSUElFpW04WORtPZU6tSdWLjmk8zgll1trbucpyS3y6Xj1PDlUpm3TkaVJG3AtZjcpSMsZGnGZLqmNOkrblM1q0zXqYg1pVmamDGWa1eRy63Fm7KZpVeJ3xmnmzu1QAbYAAAAAAAASiRFAsSrL6kpooSVFgQiY9wJuQi37uQ7cigmSioAHZxdW2HpQ6qU2tOLk/7HGN/EVLxglosiVu92cuR14vlGzsLvamV/lWsu66HqI0NLLRLglokjmeGaStOT5tR9Ff8AqdurVjHXW/KyueXky86ezjx8ba0qDS0NaWFjfOoLPHyqzkuf1OhhcbGo8ri03w7l62G6HOVvTFsmEajy5jarYN0Z/O7RSzuT4ZDXwWHe8T4Pqua7mp48clWpJt2+HirX4/PLiiybult1NuJJqU5SXCU5SS6Ju5kSMVEzWOrihsxTuZXEq0WJWtKJicTblExSiblc7GszWqo3JowVYm5XLKNYkgk2wAAAQSAIBIAmJZvsVRJYlSmSQl3BUSEwEBNwAABKRAA253yxbvrHS/NXa0NVo3FGWSN+6XzJ2V+HYxn+HTi/Lv8Ahhf7J/43+iOpXpnJ8L1NJR6ST+zX/wAO9UR4c/5Pfh+HKdZUZRqZbuMk0r21NulWrYjEKV1BNJOna6ff6mpXhmnFcleT/od/wzhL1HK3D9TLbr4LYcrqV0cv8RtiU9wsU2lVpyhT/wAcG/y26rV+p2cRjqs625pyywhZNpLNKXNJvTToeL/EDFOeJjSVRyjSpxzRveKqu+b72y/QuH5Tk1I81RWhsJFIIudXKJZRouykpFiVRmGaMzKNGma15IxTibUqZinE3K55RzpqzIMuIiYjpHAABQAAAAASiSIltCxKJE2IuEVEviESSkAQYTF+ZRALRIAmUrmfCy0a069zXaMuHkk/ry6LqZym41hdV1djVt3WV+E/lf15e/6nrKj0PFTjzXE9XszEqrST58H2aPDnPl78LrwrRhduX2+x6XCV1hcJUxFr7uDaXWXBe7Rx4UtLHT2xXjDBqg7OVeUYqP8AyJ3k320S+5zdXiMHtHHNScKlW0222rO7bu7X/oa+Kw1SlllUjJb28ouWrl1f119z1OFajUXRGXaVaFeWWrFOnGScVbna3Hib6/pi4ePy8aqiJ3p38X4XjUWbDytLju5NuMuyfJnlailCThKLjKLs4vRpnTHV/DnluNnMSjFT1NiETSTyhRJymaMSygZ21prOBjnA25RMcollSxysVDQ0Ts16ZyasbNo7Y15eTHVVABtgAAAAASiSESVKFkVBUXUSUyqRJRJZqxWxKAW0CDDQCS0IWgVxYDp4aWaPdaM2tnYt0Z6/klpLt0ZyMHWyvs+J1JwTR5eTHV+ns4suqfb1cal1dO64q3M1KsJSnvJNudtOkV0SOLs/aMqLyyu4e8fod+OJjJZk00+D6nnymnomTW36u1zT1MkZalZta8r3XqTShqRp3NlLhqcPx/s9JxxCVm7Qnbm+TO7s2gtHwt00uc3x9UXw6XNzS+tuYw/lGc5+l4qhM3aZzaDOhSZ3yccWzFF0Uiy1zDoGOSLMo2WJWGojk46nZ3OxM0MZTujrhfLjyTccwBqwOzzAAAAACUSVATSxKZQm5dml1IlGO4zDZplFzFmJzF2aZAmYsxOZjaaZbkMxZhmG10yo28HjMvyy/L/4nPzPqMxnLVmquNuN3HemlJXWqM2y8QoN03wk7q/C55+GInHhJoPETf8AE/Y43i+HonNPT3EJ8jLTaueHjtGsv5kvYutq11/Nl7f2OfYvtv8AyJ6fSdn4nJfXTr2PJeLtqKtUUIu8YelziS2viGrOrKz5af2NPO+prDhsu6znzyzUjeoo36RxFWkuD/QusXU8z9jd46zOWR34Fzz3xtTzv2IeNq+d+xntX21356eiZjZwvjavnfsR8bV879i9qnfnp2pGCrE5jxdTzP2I+KqeZ+xZhWbyyq4iNpMxlpTb1fEqdI4AAKAAAAAAAAAAAAAAAAAAAAAAAAAAAAAAAAAAAAAAAAAAAAAAAAAAAAAAAAAAAAAAAAAAAAAAAAAAAAAAAAAAAAAAAAAQAFg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286124"/>
            <a:ext cx="3714776" cy="278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0"/>
            <a:ext cx="3910031" cy="279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214686"/>
            <a:ext cx="3786214" cy="283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Infancy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n-US" dirty="0" smtClean="0"/>
              <a:t>the earliest period of childhood, especially before the ability to walk has been acquired.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2050" name="Picture 2" descr="http://nursingcrib.com/wp-content/uploads/infant-nutriton-27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56992"/>
            <a:ext cx="2571750" cy="2857500"/>
          </a:xfrm>
          <a:prstGeom prst="rect">
            <a:avLst/>
          </a:prstGeom>
          <a:noFill/>
        </p:spPr>
      </p:pic>
      <p:pic>
        <p:nvPicPr>
          <p:cNvPr id="2052" name="Picture 4" descr="http://www.extension.org/mediawiki/files/6/6a/Infant_boy_close_up_with_h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356992"/>
            <a:ext cx="2857500" cy="2857500"/>
          </a:xfrm>
          <a:prstGeom prst="rect">
            <a:avLst/>
          </a:prstGeom>
          <a:noFill/>
        </p:spPr>
      </p:pic>
      <p:pic>
        <p:nvPicPr>
          <p:cNvPr id="4098" name="Picture 2" descr="https://futbolsergiomayalde.wikispaces.com/file/view/pic05589.gif/286846024/pic0558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56992"/>
            <a:ext cx="284059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aturalparentsnetwork.com/wp-content/uploads/2011/09/LoveLiveGr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4428492" cy="2952328"/>
          </a:xfrm>
          <a:prstGeom prst="rect">
            <a:avLst/>
          </a:prstGeom>
          <a:noFill/>
        </p:spPr>
      </p:pic>
      <p:pic>
        <p:nvPicPr>
          <p:cNvPr id="1028" name="Picture 4" descr="http://img.ehowcdn.com/article-new/ehow/images/a07/hu/rh/child-development-stages-jealousy-800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9744" y="620688"/>
            <a:ext cx="2304256" cy="3142167"/>
          </a:xfrm>
          <a:prstGeom prst="rect">
            <a:avLst/>
          </a:prstGeom>
          <a:noFill/>
        </p:spPr>
      </p:pic>
      <p:pic>
        <p:nvPicPr>
          <p:cNvPr id="1030" name="Picture 6" descr="http://upload.wikimedia.org/wikipedia/commons/a/ab/Infant_looking_at_shiny_objec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597224"/>
            <a:ext cx="2445582" cy="3260776"/>
          </a:xfrm>
          <a:prstGeom prst="rect">
            <a:avLst/>
          </a:prstGeom>
          <a:noFill/>
        </p:spPr>
      </p:pic>
      <p:pic>
        <p:nvPicPr>
          <p:cNvPr id="1032" name="Picture 8" descr="http://digital-photography-school.com/wp-content/uploads/2009/08/infant-photograph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795886"/>
            <a:ext cx="2041409" cy="30621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Childhood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Childhood is the age span ranging from birth to adolescence.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573016"/>
            <a:ext cx="6148003" cy="25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500042"/>
            <a:ext cx="411689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714752"/>
            <a:ext cx="3357586" cy="27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Puberty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Puberty is the time in life when a boy or girl becomes sexually mature. </a:t>
            </a:r>
          </a:p>
          <a:p>
            <a:endParaRPr lang="es-MX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786058"/>
            <a:ext cx="2852751" cy="38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714356"/>
            <a:ext cx="3624279" cy="258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 descr="https://encrypted-tbn2.gstatic.com/images?q=tbn:ANd9GcROa_JiHK2hW1iXzRTu8d25t4YUrTK-VI23yZqR1xHbd5S7UR6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643314"/>
            <a:ext cx="4241074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Adolescence 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end of adolescence and the beginning of adulthood varies by country and by function.</a:t>
            </a:r>
            <a:endParaRPr lang="en-US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214686"/>
            <a:ext cx="311321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332656"/>
            <a:ext cx="4541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Introduction</a:t>
            </a:r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1999996"/>
            <a:ext cx="8437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human beings have to pass through this stages and they should learn important </a:t>
            </a:r>
          </a:p>
          <a:p>
            <a:r>
              <a:rPr lang="en-US" dirty="0" smtClean="0"/>
              <a:t>Facts from all they had cross</a:t>
            </a:r>
            <a:endParaRPr lang="en-US" dirty="0"/>
          </a:p>
        </p:txBody>
      </p:sp>
      <p:pic>
        <p:nvPicPr>
          <p:cNvPr id="1026" name="Picture 2" descr="Image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03506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21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57166"/>
            <a:ext cx="4000519" cy="25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0"/>
            <a:ext cx="5572164" cy="358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857628"/>
            <a:ext cx="3429024" cy="228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Adulthood 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the stage between 25 and 60 years.</a:t>
            </a:r>
            <a:endParaRPr lang="en-U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733351"/>
            <a:ext cx="4457656" cy="356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57166"/>
            <a:ext cx="39469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928934"/>
            <a:ext cx="5857916" cy="350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age/Elder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s  the last stage of life of a human being; on this stage the person began to get weaker and to get some health problems.</a:t>
            </a:r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789040"/>
            <a:ext cx="19050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http://25.media.tumblr.com/tumblr_ma9vo56zuv1r3qwdqo1_50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221088"/>
            <a:ext cx="2233836" cy="19061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end of the life</a:t>
            </a:r>
            <a:endParaRPr lang="en-US" dirty="0"/>
          </a:p>
        </p:txBody>
      </p:sp>
      <p:pic>
        <p:nvPicPr>
          <p:cNvPr id="6" name="Picture 2" descr="http://www.wpclipart.com/holiday/halloween/graveyard/R_I_P_gravesto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64904"/>
            <a:ext cx="3367969" cy="409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cronicasdelocio.files.wordpress.com/2009/06/redb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4744" y="3215977"/>
            <a:ext cx="38100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28535" y="788234"/>
            <a:ext cx="91725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Rockwell" pitchFamily="18" charset="0"/>
              </a:rPr>
              <a:t>Death is a process consisting of terminal extinction homeostatic process of a living and thus concludes with the end of life</a:t>
            </a:r>
            <a:r>
              <a:rPr lang="en-US" sz="2400" dirty="0" smtClean="0"/>
              <a:t>.</a:t>
            </a:r>
            <a:endParaRPr lang="es-MX" sz="2400" dirty="0"/>
          </a:p>
        </p:txBody>
      </p:sp>
      <p:pic>
        <p:nvPicPr>
          <p:cNvPr id="5" name="Picture 2" descr="http://us.123rf.com/400wm/400/400/cteconsulting/cteconsulting1302/cteconsulting130200071/18025580-una-imagen-de-un-hombre-muriendo-de-entrar-en-la-otra-v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5293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83768" y="0"/>
            <a:ext cx="46828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Types of deaths</a:t>
            </a:r>
            <a:endParaRPr lang="es-E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 descr="http://2.bp.blogspot.com/-KYjGm70TPz0/Tl4wowUaKdI/AAAAAAAACCQ/4V9m_-nynz0/s400/ahorcado5_thumb%255B1%25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32766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55576" y="5661141"/>
            <a:ext cx="1521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assassination</a:t>
            </a:r>
            <a:endParaRPr lang="es-MX" dirty="0"/>
          </a:p>
        </p:txBody>
      </p:sp>
      <p:pic>
        <p:nvPicPr>
          <p:cNvPr id="5" name="Picture 4" descr="http://www.famous-artists.net/images/Hombre-Anciano-artist-Francisco-Domingo-Marqu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437" y="2708920"/>
            <a:ext cx="2160240" cy="278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524328" y="5492767"/>
            <a:ext cx="936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old age</a:t>
            </a:r>
            <a:endParaRPr lang="es-MX" dirty="0"/>
          </a:p>
        </p:txBody>
      </p:sp>
      <p:pic>
        <p:nvPicPr>
          <p:cNvPr id="7" name="Picture 6" descr="http://www.fundaciondiabetes.org/diabetes/images/controlemosla/ilust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594" y="3361804"/>
            <a:ext cx="262529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308882" y="5620520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deseases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9018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Conclussion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life</a:t>
            </a:r>
            <a:r>
              <a:rPr lang="es-MX" dirty="0" smtClean="0"/>
              <a:t> can </a:t>
            </a:r>
            <a:r>
              <a:rPr lang="es-MX" dirty="0" err="1" smtClean="0"/>
              <a:t>be</a:t>
            </a:r>
            <a:r>
              <a:rPr lang="es-MX" dirty="0" smtClean="0"/>
              <a:t> short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some</a:t>
            </a:r>
            <a:r>
              <a:rPr lang="es-MX" dirty="0" smtClean="0"/>
              <a:t>, </a:t>
            </a:r>
            <a:r>
              <a:rPr lang="es-MX" dirty="0" err="1" smtClean="0"/>
              <a:t>it</a:t>
            </a:r>
            <a:r>
              <a:rPr lang="es-MX" dirty="0" smtClean="0"/>
              <a:t> has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be</a:t>
            </a:r>
            <a:r>
              <a:rPr lang="es-MX" dirty="0" smtClean="0"/>
              <a:t> </a:t>
            </a:r>
            <a:r>
              <a:rPr lang="es-MX" dirty="0" err="1" smtClean="0"/>
              <a:t>enjoyed</a:t>
            </a:r>
            <a:r>
              <a:rPr lang="es-MX" dirty="0" smtClean="0"/>
              <a:t> </a:t>
            </a:r>
            <a:r>
              <a:rPr lang="es-MX" dirty="0" err="1" smtClean="0"/>
              <a:t>day</a:t>
            </a:r>
            <a:r>
              <a:rPr lang="es-MX" dirty="0" smtClean="0"/>
              <a:t> </a:t>
            </a:r>
            <a:r>
              <a:rPr lang="es-MX" dirty="0" err="1" smtClean="0"/>
              <a:t>by</a:t>
            </a:r>
            <a:r>
              <a:rPr lang="es-MX" dirty="0" smtClean="0"/>
              <a:t> </a:t>
            </a:r>
            <a:r>
              <a:rPr lang="es-MX" dirty="0" err="1" smtClean="0"/>
              <a:t>day</a:t>
            </a:r>
            <a:r>
              <a:rPr lang="es-MX" dirty="0" smtClean="0"/>
              <a:t> </a:t>
            </a:r>
            <a:r>
              <a:rPr lang="es-MX" dirty="0" err="1" smtClean="0"/>
              <a:t>until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last</a:t>
            </a:r>
            <a:r>
              <a:rPr lang="es-MX" dirty="0" smtClean="0"/>
              <a:t> </a:t>
            </a:r>
            <a:r>
              <a:rPr lang="es-MX" dirty="0" err="1" smtClean="0"/>
              <a:t>one</a:t>
            </a:r>
            <a:r>
              <a:rPr lang="es-MX" dirty="0" smtClean="0"/>
              <a:t> </a:t>
            </a:r>
            <a:r>
              <a:rPr lang="es-MX" dirty="0" err="1" smtClean="0"/>
              <a:t>arrives</a:t>
            </a:r>
            <a:r>
              <a:rPr lang="es-MX" dirty="0" smtClean="0"/>
              <a:t>.</a:t>
            </a:r>
            <a:endParaRPr lang="es-ES" dirty="0"/>
          </a:p>
        </p:txBody>
      </p:sp>
      <p:pic>
        <p:nvPicPr>
          <p:cNvPr id="38914" name="Picture 2" descr="http://junkmilesdotorg.files.wordpress.com/2011/02/thumbs_up_happy_f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80928"/>
            <a:ext cx="6286500" cy="38290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059832" y="980728"/>
            <a:ext cx="28029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The</a:t>
            </a:r>
            <a:r>
              <a:rPr lang="es-E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s-ES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end</a:t>
            </a:r>
            <a:endParaRPr lang="es-E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074" name="Picture 2" descr="http://gifsanimados.espaciolatino.com/x_getletma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916832"/>
            <a:ext cx="2157586" cy="40950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Fertilization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89120"/>
          </a:xfrm>
        </p:spPr>
        <p:txBody>
          <a:bodyPr>
            <a:normAutofit/>
          </a:bodyPr>
          <a:lstStyle/>
          <a:p>
            <a:r>
              <a:rPr lang="es-MX" sz="2400" dirty="0" err="1" smtClean="0"/>
              <a:t>Human</a:t>
            </a:r>
            <a:r>
              <a:rPr lang="es-MX" sz="2400" dirty="0" smtClean="0"/>
              <a:t> </a:t>
            </a:r>
            <a:r>
              <a:rPr lang="es-MX" sz="2400" dirty="0" err="1" smtClean="0"/>
              <a:t>Fertilization</a:t>
            </a:r>
            <a:r>
              <a:rPr lang="es-MX" sz="2400" dirty="0" smtClean="0"/>
              <a:t> </a:t>
            </a:r>
            <a:r>
              <a:rPr lang="es-MX" sz="2400" dirty="0" err="1" smtClean="0"/>
              <a:t>is</a:t>
            </a:r>
            <a:r>
              <a:rPr lang="es-MX" sz="2400" dirty="0" smtClean="0"/>
              <a:t> </a:t>
            </a:r>
            <a:r>
              <a:rPr lang="es-MX" sz="2400" dirty="0" err="1" smtClean="0"/>
              <a:t>the</a:t>
            </a:r>
            <a:r>
              <a:rPr lang="es-MX" sz="2400" dirty="0" smtClean="0"/>
              <a:t> </a:t>
            </a:r>
            <a:r>
              <a:rPr lang="es-MX" sz="2400" dirty="0" err="1" smtClean="0"/>
              <a:t>union</a:t>
            </a:r>
            <a:r>
              <a:rPr lang="es-MX" sz="2400" dirty="0" smtClean="0"/>
              <a:t> of </a:t>
            </a:r>
            <a:r>
              <a:rPr lang="es-MX" sz="2400" dirty="0" err="1" smtClean="0"/>
              <a:t>human</a:t>
            </a:r>
            <a:r>
              <a:rPr lang="es-MX" sz="2400" dirty="0" smtClean="0"/>
              <a:t> </a:t>
            </a:r>
            <a:r>
              <a:rPr lang="es-MX" sz="2400" dirty="0" err="1" smtClean="0"/>
              <a:t>egg</a:t>
            </a:r>
            <a:r>
              <a:rPr lang="es-MX" sz="2400" dirty="0" smtClean="0"/>
              <a:t> and </a:t>
            </a:r>
            <a:r>
              <a:rPr lang="es-MX" sz="2400" dirty="0" err="1" smtClean="0"/>
              <a:t>sperm</a:t>
            </a:r>
            <a:r>
              <a:rPr lang="es-MX" sz="2400" dirty="0" smtClean="0"/>
              <a:t>,</a:t>
            </a:r>
          </a:p>
          <a:p>
            <a:r>
              <a:rPr lang="en-US" sz="2400" dirty="0" smtClean="0"/>
              <a:t> The process of fertilization involves a sperm fusing with an </a:t>
            </a:r>
            <a:r>
              <a:rPr lang="en-US" sz="2400" dirty="0" err="1" smtClean="0"/>
              <a:t>ovul</a:t>
            </a:r>
            <a:r>
              <a:rPr lang="en-US" sz="2400" dirty="0" smtClean="0"/>
              <a:t>. </a:t>
            </a:r>
            <a:endParaRPr lang="es-MX" sz="2400" dirty="0"/>
          </a:p>
        </p:txBody>
      </p:sp>
      <p:pic>
        <p:nvPicPr>
          <p:cNvPr id="1026" name="Picture 2" descr="Your image is loading...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99832"/>
            <a:ext cx="28575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ginecomarin.com/yahoo_site_admin/assets/images/Animacion_de_Ovulos.140933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99832"/>
            <a:ext cx="2985114" cy="299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Sperm-eg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500042"/>
            <a:ext cx="3691762" cy="2500330"/>
          </a:xfrm>
          <a:prstGeom prst="rect">
            <a:avLst/>
          </a:prstGeom>
        </p:spPr>
      </p:pic>
      <p:pic>
        <p:nvPicPr>
          <p:cNvPr id="16386" name="Picture 2" descr="https://encrypted-tbn2.gstatic.com/images?q=tbn:ANd9GcQvcEDe3MfyMIOjla8_NiUug9Ss9aYWItn4WnSWXR0rkQlbLweU5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214686"/>
            <a:ext cx="4929222" cy="32801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month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smtClean="0">
                <a:latin typeface="Calibri"/>
                <a:ea typeface="Calibri"/>
                <a:cs typeface="Times New Roman"/>
              </a:rPr>
              <a:t>By 25 days from fertilization the body is developing. </a:t>
            </a:r>
            <a:endParaRPr lang="es-MX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780928"/>
            <a:ext cx="5223504" cy="321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80728"/>
            <a:ext cx="6797059" cy="407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http://i489.photobucket.com/albums/rr255/protecious2/fetu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2536" y="5166320"/>
            <a:ext cx="1439144" cy="143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2nd month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38912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s-MX" sz="2800" dirty="0" smtClean="0">
              <a:latin typeface="Calibri"/>
              <a:ea typeface="Calibri"/>
              <a:cs typeface="Times New Roman"/>
            </a:endParaRPr>
          </a:p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5040781" cy="372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228184" y="2708920"/>
            <a:ext cx="9109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Eyes</a:t>
            </a:r>
          </a:p>
          <a:p>
            <a:endParaRPr lang="en-US" dirty="0"/>
          </a:p>
          <a:p>
            <a:r>
              <a:rPr lang="en-US" dirty="0" smtClean="0"/>
              <a:t>Ears</a:t>
            </a:r>
          </a:p>
          <a:p>
            <a:endParaRPr lang="en-US" dirty="0"/>
          </a:p>
          <a:p>
            <a:r>
              <a:rPr lang="en-US" dirty="0" smtClean="0"/>
              <a:t>Toes</a:t>
            </a:r>
          </a:p>
          <a:p>
            <a:endParaRPr lang="en-US" dirty="0"/>
          </a:p>
          <a:p>
            <a:r>
              <a:rPr lang="en-US" dirty="0" smtClean="0"/>
              <a:t>Fingers</a:t>
            </a:r>
          </a:p>
          <a:p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month</a:t>
            </a:r>
            <a:endParaRPr lang="en-US" dirty="0"/>
          </a:p>
        </p:txBody>
      </p:sp>
      <p:pic>
        <p:nvPicPr>
          <p:cNvPr id="2050" name="Picture 2" descr="http://www.bebeslatinos.com/wp-content/fotos/tercer-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3257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220072" y="2204864"/>
            <a:ext cx="11689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Gender </a:t>
            </a:r>
          </a:p>
          <a:p>
            <a:endParaRPr lang="en-US" dirty="0"/>
          </a:p>
          <a:p>
            <a:r>
              <a:rPr lang="en-US" dirty="0" smtClean="0"/>
              <a:t>Eyes close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40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-5</a:t>
            </a:r>
            <a:r>
              <a:rPr lang="en-US" baseline="30000" dirty="0" smtClean="0"/>
              <a:t>th</a:t>
            </a:r>
            <a:r>
              <a:rPr lang="en-US" dirty="0" smtClean="0"/>
              <a:t> month</a:t>
            </a:r>
            <a:endParaRPr lang="en-US" dirty="0"/>
          </a:p>
        </p:txBody>
      </p:sp>
      <p:pic>
        <p:nvPicPr>
          <p:cNvPr id="4098" name="Picture 2" descr="http://embarazo.cuidadoinfantil.net/wp-content/uploads/2009/09/cuarto-mes-embaraz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39" y="2276871"/>
            <a:ext cx="3965321" cy="404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292080" y="2420888"/>
            <a:ext cx="24154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Hearing</a:t>
            </a:r>
          </a:p>
          <a:p>
            <a:endParaRPr lang="en-US" dirty="0"/>
          </a:p>
          <a:p>
            <a:r>
              <a:rPr lang="en-US" dirty="0" smtClean="0"/>
              <a:t>Mother s uterus molds</a:t>
            </a:r>
          </a:p>
          <a:p>
            <a:endParaRPr lang="en-US" dirty="0"/>
          </a:p>
          <a:p>
            <a:r>
              <a:rPr lang="en-US" dirty="0" smtClean="0"/>
              <a:t>Sensibility to light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338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524</TotalTime>
  <Words>270</Words>
  <Application>Microsoft Office PowerPoint</Application>
  <PresentationFormat>Presentación en pantalla (4:3)</PresentationFormat>
  <Paragraphs>56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Flujo</vt:lpstr>
      <vt:lpstr>Presentación de PowerPoint</vt:lpstr>
      <vt:lpstr>Presentación de PowerPoint</vt:lpstr>
      <vt:lpstr>Fertilization</vt:lpstr>
      <vt:lpstr>Presentación de PowerPoint</vt:lpstr>
      <vt:lpstr>1st month </vt:lpstr>
      <vt:lpstr>Presentación de PowerPoint</vt:lpstr>
      <vt:lpstr>2nd month </vt:lpstr>
      <vt:lpstr>3rd month</vt:lpstr>
      <vt:lpstr>4th -5th month</vt:lpstr>
      <vt:lpstr>5th and beyond</vt:lpstr>
      <vt:lpstr>Birth</vt:lpstr>
      <vt:lpstr>Presentación de PowerPoint</vt:lpstr>
      <vt:lpstr>Infancy</vt:lpstr>
      <vt:lpstr>Presentación de PowerPoint</vt:lpstr>
      <vt:lpstr>Childhood </vt:lpstr>
      <vt:lpstr>Presentación de PowerPoint</vt:lpstr>
      <vt:lpstr>Puberty </vt:lpstr>
      <vt:lpstr>Presentación de PowerPoint</vt:lpstr>
      <vt:lpstr>Adolescence </vt:lpstr>
      <vt:lpstr>Presentación de PowerPoint</vt:lpstr>
      <vt:lpstr>Adulthood </vt:lpstr>
      <vt:lpstr>Presentación de PowerPoint</vt:lpstr>
      <vt:lpstr>Old age/Elder</vt:lpstr>
      <vt:lpstr>Death </vt:lpstr>
      <vt:lpstr>Presentación de PowerPoint</vt:lpstr>
      <vt:lpstr>Presentación de PowerPoint</vt:lpstr>
      <vt:lpstr>Conclussion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dani</dc:creator>
  <cp:lastModifiedBy>ANAHI</cp:lastModifiedBy>
  <cp:revision>47</cp:revision>
  <dcterms:created xsi:type="dcterms:W3CDTF">2013-04-10T19:52:34Z</dcterms:created>
  <dcterms:modified xsi:type="dcterms:W3CDTF">2013-06-10T21:29:36Z</dcterms:modified>
</cp:coreProperties>
</file>